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0" r:id="rId2"/>
    <p:sldMasterId id="2147483733" r:id="rId3"/>
    <p:sldMasterId id="2147483837" r:id="rId4"/>
    <p:sldMasterId id="2147483852" r:id="rId5"/>
    <p:sldMasterId id="2147483862" r:id="rId6"/>
    <p:sldMasterId id="2147483872" r:id="rId7"/>
  </p:sldMasterIdLst>
  <p:notesMasterIdLst>
    <p:notesMasterId r:id="rId29"/>
  </p:notesMasterIdLst>
  <p:sldIdLst>
    <p:sldId id="2265" r:id="rId8"/>
    <p:sldId id="2602" r:id="rId9"/>
    <p:sldId id="2603" r:id="rId10"/>
    <p:sldId id="2542" r:id="rId11"/>
    <p:sldId id="2605" r:id="rId12"/>
    <p:sldId id="2543" r:id="rId13"/>
    <p:sldId id="2548" r:id="rId14"/>
    <p:sldId id="2604" r:id="rId15"/>
    <p:sldId id="2534" r:id="rId16"/>
    <p:sldId id="2538" r:id="rId17"/>
    <p:sldId id="2585" r:id="rId18"/>
    <p:sldId id="2574" r:id="rId19"/>
    <p:sldId id="2575" r:id="rId20"/>
    <p:sldId id="2571" r:id="rId21"/>
    <p:sldId id="2560" r:id="rId22"/>
    <p:sldId id="2563" r:id="rId23"/>
    <p:sldId id="2547" r:id="rId24"/>
    <p:sldId id="2576" r:id="rId25"/>
    <p:sldId id="2586" r:id="rId26"/>
    <p:sldId id="2587" r:id="rId27"/>
    <p:sldId id="230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342B16-6E9A-4CF8-86D1-A0C153FDB404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D66461BA-BE85-4197-95CA-A02CDA2FFED7}">
      <dgm:prSet/>
      <dgm:spPr/>
      <dgm:t>
        <a:bodyPr/>
        <a:lstStyle/>
        <a:p>
          <a:pPr rtl="0"/>
          <a:r>
            <a:rPr lang="en-ZA" b="1" dirty="0">
              <a:solidFill>
                <a:schemeClr val="accent6"/>
              </a:solidFill>
            </a:rPr>
            <a:t>Voluntary Adoption of Framework</a:t>
          </a:r>
          <a:endParaRPr lang="en-GB" dirty="0">
            <a:solidFill>
              <a:schemeClr val="accent6"/>
            </a:solidFill>
          </a:endParaRPr>
        </a:p>
      </dgm:t>
    </dgm:pt>
    <dgm:pt modelId="{BF1BF6B4-5ED8-40FB-900B-FD43953B1F65}" type="parTrans" cxnId="{0EB8073B-D623-44FA-9912-1055CC760336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8BAB68FB-F558-4B15-9BD4-B69866838628}" type="sibTrans" cxnId="{0EB8073B-D623-44FA-9912-1055CC760336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CABB6078-A9B6-49F1-81D1-3839E52630C1}">
      <dgm:prSet/>
      <dgm:spPr/>
      <dgm:t>
        <a:bodyPr/>
        <a:lstStyle/>
        <a:p>
          <a:pPr rtl="0"/>
          <a:r>
            <a:rPr lang="en-ZA" b="1" dirty="0">
              <a:solidFill>
                <a:schemeClr val="accent6"/>
              </a:solidFill>
            </a:rPr>
            <a:t>Reviewing Section 12 Establishment Notices of Municipalities</a:t>
          </a:r>
          <a:endParaRPr lang="en-GB" dirty="0">
            <a:solidFill>
              <a:schemeClr val="accent6"/>
            </a:solidFill>
          </a:endParaRPr>
        </a:p>
      </dgm:t>
    </dgm:pt>
    <dgm:pt modelId="{CC7F7E61-EF89-489F-A744-07EF11EDFFDE}" type="parTrans" cxnId="{EB31CFD8-0A61-498D-932F-C510C4967279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D6D02AF7-C6B7-48F5-B5CC-150A5C02437F}" type="sibTrans" cxnId="{EB31CFD8-0A61-498D-932F-C510C4967279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CDE33496-F861-4318-8E93-BCF6D147D405}">
      <dgm:prSet/>
      <dgm:spPr/>
      <dgm:t>
        <a:bodyPr/>
        <a:lstStyle/>
        <a:p>
          <a:pPr rtl="0"/>
          <a:r>
            <a:rPr lang="en-ZA" b="1">
              <a:solidFill>
                <a:schemeClr val="accent6"/>
              </a:solidFill>
            </a:rPr>
            <a:t>Regulatory Framework </a:t>
          </a:r>
          <a:endParaRPr lang="en-GB">
            <a:solidFill>
              <a:schemeClr val="accent6"/>
            </a:solidFill>
          </a:endParaRPr>
        </a:p>
      </dgm:t>
    </dgm:pt>
    <dgm:pt modelId="{7BCB8B2B-5E36-4004-A030-626BE1BE642F}" type="parTrans" cxnId="{0757775C-F85D-4D86-A49B-837C2DF50369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81111C16-0069-483B-B573-545B4B366EF8}" type="sibTrans" cxnId="{0757775C-F85D-4D86-A49B-837C2DF50369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4C4A3662-0CFF-40C7-9A68-1959F7B67E92}" type="pres">
      <dgm:prSet presAssocID="{C9342B16-6E9A-4CF8-86D1-A0C153FDB404}" presName="CompostProcess" presStyleCnt="0">
        <dgm:presLayoutVars>
          <dgm:dir/>
          <dgm:resizeHandles val="exact"/>
        </dgm:presLayoutVars>
      </dgm:prSet>
      <dgm:spPr/>
    </dgm:pt>
    <dgm:pt modelId="{8AF7BAA2-A7B7-4E5F-8E30-562E62D97E5B}" type="pres">
      <dgm:prSet presAssocID="{C9342B16-6E9A-4CF8-86D1-A0C153FDB404}" presName="arrow" presStyleLbl="bgShp" presStyleIdx="0" presStyleCnt="1"/>
      <dgm:spPr/>
    </dgm:pt>
    <dgm:pt modelId="{A9210774-BA7B-49E7-8098-9FC68B63AD9B}" type="pres">
      <dgm:prSet presAssocID="{C9342B16-6E9A-4CF8-86D1-A0C153FDB404}" presName="linearProcess" presStyleCnt="0"/>
      <dgm:spPr/>
    </dgm:pt>
    <dgm:pt modelId="{8B2B8B6A-D059-4B39-951A-FC4F04EE101B}" type="pres">
      <dgm:prSet presAssocID="{D66461BA-BE85-4197-95CA-A02CDA2FFED7}" presName="textNode" presStyleLbl="node1" presStyleIdx="0" presStyleCnt="3">
        <dgm:presLayoutVars>
          <dgm:bulletEnabled val="1"/>
        </dgm:presLayoutVars>
      </dgm:prSet>
      <dgm:spPr/>
    </dgm:pt>
    <dgm:pt modelId="{C22E0F8B-7758-4FD3-9690-991A223564AD}" type="pres">
      <dgm:prSet presAssocID="{8BAB68FB-F558-4B15-9BD4-B69866838628}" presName="sibTrans" presStyleCnt="0"/>
      <dgm:spPr/>
    </dgm:pt>
    <dgm:pt modelId="{4A484553-C4A0-44F7-A770-3FE40590EA9B}" type="pres">
      <dgm:prSet presAssocID="{CABB6078-A9B6-49F1-81D1-3839E52630C1}" presName="textNode" presStyleLbl="node1" presStyleIdx="1" presStyleCnt="3">
        <dgm:presLayoutVars>
          <dgm:bulletEnabled val="1"/>
        </dgm:presLayoutVars>
      </dgm:prSet>
      <dgm:spPr/>
    </dgm:pt>
    <dgm:pt modelId="{A354AF5E-7BD2-4A16-A1A6-089DC6513499}" type="pres">
      <dgm:prSet presAssocID="{D6D02AF7-C6B7-48F5-B5CC-150A5C02437F}" presName="sibTrans" presStyleCnt="0"/>
      <dgm:spPr/>
    </dgm:pt>
    <dgm:pt modelId="{1DA872E4-10A9-43CE-BCBE-5A4097653A63}" type="pres">
      <dgm:prSet presAssocID="{CDE33496-F861-4318-8E93-BCF6D147D40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D8D720B-2D4F-49A0-8256-4F40ED7EBB2C}" type="presOf" srcId="{C9342B16-6E9A-4CF8-86D1-A0C153FDB404}" destId="{4C4A3662-0CFF-40C7-9A68-1959F7B67E92}" srcOrd="0" destOrd="0" presId="urn:microsoft.com/office/officeart/2005/8/layout/hProcess9"/>
    <dgm:cxn modelId="{F153792E-4D54-4E51-8C07-011DE40220FF}" type="presOf" srcId="{CABB6078-A9B6-49F1-81D1-3839E52630C1}" destId="{4A484553-C4A0-44F7-A770-3FE40590EA9B}" srcOrd="0" destOrd="0" presId="urn:microsoft.com/office/officeart/2005/8/layout/hProcess9"/>
    <dgm:cxn modelId="{0EB8073B-D623-44FA-9912-1055CC760336}" srcId="{C9342B16-6E9A-4CF8-86D1-A0C153FDB404}" destId="{D66461BA-BE85-4197-95CA-A02CDA2FFED7}" srcOrd="0" destOrd="0" parTransId="{BF1BF6B4-5ED8-40FB-900B-FD43953B1F65}" sibTransId="{8BAB68FB-F558-4B15-9BD4-B69866838628}"/>
    <dgm:cxn modelId="{0757775C-F85D-4D86-A49B-837C2DF50369}" srcId="{C9342B16-6E9A-4CF8-86D1-A0C153FDB404}" destId="{CDE33496-F861-4318-8E93-BCF6D147D405}" srcOrd="2" destOrd="0" parTransId="{7BCB8B2B-5E36-4004-A030-626BE1BE642F}" sibTransId="{81111C16-0069-483B-B573-545B4B366EF8}"/>
    <dgm:cxn modelId="{55884B6D-37E4-4FF9-B4B7-DD426511BA34}" type="presOf" srcId="{CDE33496-F861-4318-8E93-BCF6D147D405}" destId="{1DA872E4-10A9-43CE-BCBE-5A4097653A63}" srcOrd="0" destOrd="0" presId="urn:microsoft.com/office/officeart/2005/8/layout/hProcess9"/>
    <dgm:cxn modelId="{EB31CFD8-0A61-498D-932F-C510C4967279}" srcId="{C9342B16-6E9A-4CF8-86D1-A0C153FDB404}" destId="{CABB6078-A9B6-49F1-81D1-3839E52630C1}" srcOrd="1" destOrd="0" parTransId="{CC7F7E61-EF89-489F-A744-07EF11EDFFDE}" sibTransId="{D6D02AF7-C6B7-48F5-B5CC-150A5C02437F}"/>
    <dgm:cxn modelId="{027D1ADF-0B99-42C8-B541-80DBD7ADA086}" type="presOf" srcId="{D66461BA-BE85-4197-95CA-A02CDA2FFED7}" destId="{8B2B8B6A-D059-4B39-951A-FC4F04EE101B}" srcOrd="0" destOrd="0" presId="urn:microsoft.com/office/officeart/2005/8/layout/hProcess9"/>
    <dgm:cxn modelId="{510B181D-70A0-491C-B4F2-56B8E463A81E}" type="presParOf" srcId="{4C4A3662-0CFF-40C7-9A68-1959F7B67E92}" destId="{8AF7BAA2-A7B7-4E5F-8E30-562E62D97E5B}" srcOrd="0" destOrd="0" presId="urn:microsoft.com/office/officeart/2005/8/layout/hProcess9"/>
    <dgm:cxn modelId="{D552DD32-782D-49E4-9AE1-9AB1A4A22B6B}" type="presParOf" srcId="{4C4A3662-0CFF-40C7-9A68-1959F7B67E92}" destId="{A9210774-BA7B-49E7-8098-9FC68B63AD9B}" srcOrd="1" destOrd="0" presId="urn:microsoft.com/office/officeart/2005/8/layout/hProcess9"/>
    <dgm:cxn modelId="{E49683CA-5704-427D-AC4D-FFE1F48213F6}" type="presParOf" srcId="{A9210774-BA7B-49E7-8098-9FC68B63AD9B}" destId="{8B2B8B6A-D059-4B39-951A-FC4F04EE101B}" srcOrd="0" destOrd="0" presId="urn:microsoft.com/office/officeart/2005/8/layout/hProcess9"/>
    <dgm:cxn modelId="{9D65D0CF-D49A-48B3-BD8A-2DE2FC51DD83}" type="presParOf" srcId="{A9210774-BA7B-49E7-8098-9FC68B63AD9B}" destId="{C22E0F8B-7758-4FD3-9690-991A223564AD}" srcOrd="1" destOrd="0" presId="urn:microsoft.com/office/officeart/2005/8/layout/hProcess9"/>
    <dgm:cxn modelId="{D9506B83-C9E5-4566-B461-D2E94FA0E9F7}" type="presParOf" srcId="{A9210774-BA7B-49E7-8098-9FC68B63AD9B}" destId="{4A484553-C4A0-44F7-A770-3FE40590EA9B}" srcOrd="2" destOrd="0" presId="urn:microsoft.com/office/officeart/2005/8/layout/hProcess9"/>
    <dgm:cxn modelId="{B46AA501-72AD-456F-B3FB-F4A133F0647F}" type="presParOf" srcId="{A9210774-BA7B-49E7-8098-9FC68B63AD9B}" destId="{A354AF5E-7BD2-4A16-A1A6-089DC6513499}" srcOrd="3" destOrd="0" presId="urn:microsoft.com/office/officeart/2005/8/layout/hProcess9"/>
    <dgm:cxn modelId="{8EC5AF28-C244-43F3-AB74-07BBBB7BC30F}" type="presParOf" srcId="{A9210774-BA7B-49E7-8098-9FC68B63AD9B}" destId="{1DA872E4-10A9-43CE-BCBE-5A4097653A6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D82CBB-C767-457B-8A3A-90A3363C626B}" type="doc">
      <dgm:prSet loTypeId="urn:microsoft.com/office/officeart/2005/8/layout/b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865CEC01-2A78-4F78-A2DF-25FF7E4DC741}">
      <dgm:prSet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b="1" dirty="0"/>
            <a:t>Who may initiate coalition negotiations?</a:t>
          </a:r>
          <a:endParaRPr lang="en-GB" dirty="0"/>
        </a:p>
        <a:p>
          <a:pPr lvl="0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</dgm:pt>
    <dgm:pt modelId="{60006D3F-D072-4A8C-BD96-AB122C8AFDCD}" type="parTrans" cxnId="{BEFA0956-CDCF-4112-80B1-70C77CBA2F9C}">
      <dgm:prSet/>
      <dgm:spPr/>
      <dgm:t>
        <a:bodyPr/>
        <a:lstStyle/>
        <a:p>
          <a:endParaRPr lang="en-GB"/>
        </a:p>
      </dgm:t>
    </dgm:pt>
    <dgm:pt modelId="{6D17128B-8062-4E7A-92B1-F29A571A181B}" type="sibTrans" cxnId="{BEFA0956-CDCF-4112-80B1-70C77CBA2F9C}">
      <dgm:prSet/>
      <dgm:spPr/>
      <dgm:t>
        <a:bodyPr/>
        <a:lstStyle/>
        <a:p>
          <a:endParaRPr lang="en-GB"/>
        </a:p>
      </dgm:t>
    </dgm:pt>
    <dgm:pt modelId="{1E19BBB1-F995-4D24-A37A-676247AAE4E9}">
      <dgm:prSet/>
      <dgm:spPr/>
      <dgm:t>
        <a:bodyPr/>
        <a:lstStyle/>
        <a:p>
          <a:pPr rtl="0"/>
          <a:r>
            <a:rPr lang="en-GB" b="1" dirty="0"/>
            <a:t>How should the negotiation process be structured? </a:t>
          </a:r>
          <a:endParaRPr lang="en-GB" dirty="0"/>
        </a:p>
      </dgm:t>
    </dgm:pt>
    <dgm:pt modelId="{B729B63F-706B-44C3-A7AD-5523306BD309}" type="parTrans" cxnId="{F50978A7-B224-4BC4-8B16-83E5FC218C73}">
      <dgm:prSet/>
      <dgm:spPr/>
      <dgm:t>
        <a:bodyPr/>
        <a:lstStyle/>
        <a:p>
          <a:endParaRPr lang="en-GB"/>
        </a:p>
      </dgm:t>
    </dgm:pt>
    <dgm:pt modelId="{A71AE569-B164-4736-8C76-AD5EB407A42C}" type="sibTrans" cxnId="{F50978A7-B224-4BC4-8B16-83E5FC218C73}">
      <dgm:prSet/>
      <dgm:spPr/>
      <dgm:t>
        <a:bodyPr/>
        <a:lstStyle/>
        <a:p>
          <a:endParaRPr lang="en-GB"/>
        </a:p>
      </dgm:t>
    </dgm:pt>
    <dgm:pt modelId="{B85FF625-693F-4732-9223-DB36C77FC3B3}">
      <dgm:prSet/>
      <dgm:spPr/>
      <dgm:t>
        <a:bodyPr/>
        <a:lstStyle/>
        <a:p>
          <a:pPr rtl="0"/>
          <a:r>
            <a:rPr lang="en-ZA" b="1"/>
            <a:t>Transparency in the first round</a:t>
          </a:r>
          <a:endParaRPr lang="en-GB"/>
        </a:p>
      </dgm:t>
    </dgm:pt>
    <dgm:pt modelId="{FF3E72A1-0E6C-400D-8351-A344BF9A1924}" type="parTrans" cxnId="{897B5D12-7057-4536-9A72-55723F2A8917}">
      <dgm:prSet/>
      <dgm:spPr/>
      <dgm:t>
        <a:bodyPr/>
        <a:lstStyle/>
        <a:p>
          <a:endParaRPr lang="en-GB"/>
        </a:p>
      </dgm:t>
    </dgm:pt>
    <dgm:pt modelId="{551479E8-D16F-4995-A21C-53C77584D6C8}" type="sibTrans" cxnId="{897B5D12-7057-4536-9A72-55723F2A8917}">
      <dgm:prSet/>
      <dgm:spPr/>
      <dgm:t>
        <a:bodyPr/>
        <a:lstStyle/>
        <a:p>
          <a:endParaRPr lang="en-GB"/>
        </a:p>
      </dgm:t>
    </dgm:pt>
    <dgm:pt modelId="{C1FA6D68-26ED-42C6-925E-09037E1D3B9A}">
      <dgm:prSet/>
      <dgm:spPr/>
      <dgm:t>
        <a:bodyPr/>
        <a:lstStyle/>
        <a:p>
          <a:pPr rtl="0"/>
          <a:r>
            <a:rPr lang="en-ZA" b="1"/>
            <a:t>Local Input into the Negotiations</a:t>
          </a:r>
          <a:endParaRPr lang="en-GB"/>
        </a:p>
      </dgm:t>
    </dgm:pt>
    <dgm:pt modelId="{ED67C148-F9FF-4919-884D-583DED88BEF9}" type="parTrans" cxnId="{47F2BFF9-05D1-4FF0-988C-37152C341B10}">
      <dgm:prSet/>
      <dgm:spPr/>
      <dgm:t>
        <a:bodyPr/>
        <a:lstStyle/>
        <a:p>
          <a:endParaRPr lang="en-GB"/>
        </a:p>
      </dgm:t>
    </dgm:pt>
    <dgm:pt modelId="{7BB25E54-B192-4123-B5D6-CDF03CA7A746}" type="sibTrans" cxnId="{47F2BFF9-05D1-4FF0-988C-37152C341B10}">
      <dgm:prSet/>
      <dgm:spPr/>
      <dgm:t>
        <a:bodyPr/>
        <a:lstStyle/>
        <a:p>
          <a:endParaRPr lang="en-GB"/>
        </a:p>
      </dgm:t>
    </dgm:pt>
    <dgm:pt modelId="{66F95325-D6CC-4060-BA37-910BC37BD536}">
      <dgm:prSet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b="1" dirty="0"/>
            <a:t>Developing Policy Programme</a:t>
          </a:r>
          <a:endParaRPr lang="en-GB" dirty="0"/>
        </a:p>
      </dgm:t>
    </dgm:pt>
    <dgm:pt modelId="{CD20966A-41A9-4951-8BED-FFC1DB133B03}" type="parTrans" cxnId="{F0EDB194-358A-4DAD-B5B9-FFB7651E2305}">
      <dgm:prSet/>
      <dgm:spPr/>
      <dgm:t>
        <a:bodyPr/>
        <a:lstStyle/>
        <a:p>
          <a:endParaRPr lang="en-GB"/>
        </a:p>
      </dgm:t>
    </dgm:pt>
    <dgm:pt modelId="{CCE8D439-A58C-4229-B7AA-9B837985CE1D}" type="sibTrans" cxnId="{F0EDB194-358A-4DAD-B5B9-FFB7651E2305}">
      <dgm:prSet/>
      <dgm:spPr/>
      <dgm:t>
        <a:bodyPr/>
        <a:lstStyle/>
        <a:p>
          <a:endParaRPr lang="en-GB"/>
        </a:p>
      </dgm:t>
    </dgm:pt>
    <dgm:pt modelId="{F01F6130-E76E-49E4-BA41-A6039953A45F}">
      <dgm:prSet/>
      <dgm:spPr/>
      <dgm:t>
        <a:bodyPr/>
        <a:lstStyle/>
        <a:p>
          <a:pPr rtl="0"/>
          <a:r>
            <a:rPr lang="en-ZA" b="1" dirty="0"/>
            <a:t>Visibility of Coalition Partners in Policy Programme </a:t>
          </a:r>
          <a:endParaRPr lang="en-GB" dirty="0"/>
        </a:p>
      </dgm:t>
    </dgm:pt>
    <dgm:pt modelId="{1D82D9AC-EBAF-42E7-86CD-2F37A7CB86A9}" type="parTrans" cxnId="{D5FA8713-E6B0-4ABB-9D58-165A20B0AA25}">
      <dgm:prSet/>
      <dgm:spPr/>
      <dgm:t>
        <a:bodyPr/>
        <a:lstStyle/>
        <a:p>
          <a:endParaRPr lang="en-GB"/>
        </a:p>
      </dgm:t>
    </dgm:pt>
    <dgm:pt modelId="{F0E34735-C96A-4072-8221-A17133482A1F}" type="sibTrans" cxnId="{D5FA8713-E6B0-4ABB-9D58-165A20B0AA25}">
      <dgm:prSet/>
      <dgm:spPr/>
      <dgm:t>
        <a:bodyPr/>
        <a:lstStyle/>
        <a:p>
          <a:endParaRPr lang="en-GB"/>
        </a:p>
      </dgm:t>
    </dgm:pt>
    <dgm:pt modelId="{CB4FB1FB-A15A-4CEF-A8EE-175BA0571D36}">
      <dgm:prSet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b="1" dirty="0"/>
            <a:t>Formulating Joint Policy Positions</a:t>
          </a:r>
          <a:endParaRPr lang="en-GB" dirty="0"/>
        </a:p>
        <a:p>
          <a:pPr rtl="0"/>
          <a:endParaRPr lang="en-GB" dirty="0"/>
        </a:p>
      </dgm:t>
    </dgm:pt>
    <dgm:pt modelId="{44D87514-B4A9-41D8-B71E-B9C4FE4F1028}" type="parTrans" cxnId="{359ED808-F363-4418-A5DC-E9CD9D46B8A9}">
      <dgm:prSet/>
      <dgm:spPr/>
      <dgm:t>
        <a:bodyPr/>
        <a:lstStyle/>
        <a:p>
          <a:endParaRPr lang="en-GB"/>
        </a:p>
      </dgm:t>
    </dgm:pt>
    <dgm:pt modelId="{89C66ADB-FBEC-4900-A740-B5FA450D8909}" type="sibTrans" cxnId="{359ED808-F363-4418-A5DC-E9CD9D46B8A9}">
      <dgm:prSet/>
      <dgm:spPr/>
      <dgm:t>
        <a:bodyPr/>
        <a:lstStyle/>
        <a:p>
          <a:endParaRPr lang="en-GB"/>
        </a:p>
      </dgm:t>
    </dgm:pt>
    <dgm:pt modelId="{8D9FC78B-1E87-40AB-9B57-C8C3A6248311}">
      <dgm:prSet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b="1" dirty="0"/>
            <a:t>National and Regional Matters in a Local Coalition Agreement?</a:t>
          </a:r>
          <a:endParaRPr lang="en-GB" dirty="0"/>
        </a:p>
        <a:p>
          <a:pPr rtl="0"/>
          <a:endParaRPr lang="en-GB" dirty="0"/>
        </a:p>
      </dgm:t>
    </dgm:pt>
    <dgm:pt modelId="{8894F7A9-5D9E-4A63-8365-2F7CAC7BF3DF}" type="parTrans" cxnId="{D04A5690-C6A3-40C6-918E-A3B6FC14B778}">
      <dgm:prSet/>
      <dgm:spPr/>
      <dgm:t>
        <a:bodyPr/>
        <a:lstStyle/>
        <a:p>
          <a:endParaRPr lang="en-GB"/>
        </a:p>
      </dgm:t>
    </dgm:pt>
    <dgm:pt modelId="{8DA4DD49-F81A-4633-BE49-2F80DDA1F894}" type="sibTrans" cxnId="{D04A5690-C6A3-40C6-918E-A3B6FC14B778}">
      <dgm:prSet/>
      <dgm:spPr/>
      <dgm:t>
        <a:bodyPr/>
        <a:lstStyle/>
        <a:p>
          <a:endParaRPr lang="en-GB"/>
        </a:p>
      </dgm:t>
    </dgm:pt>
    <dgm:pt modelId="{26EDA9E8-502A-437E-A24A-9570C71BFD59}">
      <dgm:prSet/>
      <dgm:spPr/>
      <dgm:t>
        <a:bodyPr/>
        <a:lstStyle/>
        <a:p>
          <a:pPr lvl="0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b="1" dirty="0"/>
            <a:t>Negotiating Staff Appointments or Procurement decisions </a:t>
          </a:r>
          <a:endParaRPr lang="en-GB" dirty="0"/>
        </a:p>
      </dgm:t>
    </dgm:pt>
    <dgm:pt modelId="{C7CE50D9-9255-4A8E-A56C-4952A420D936}" type="parTrans" cxnId="{EDE1C406-4134-452F-83EB-A9D50F2E10D9}">
      <dgm:prSet/>
      <dgm:spPr/>
      <dgm:t>
        <a:bodyPr/>
        <a:lstStyle/>
        <a:p>
          <a:endParaRPr lang="en-GB"/>
        </a:p>
      </dgm:t>
    </dgm:pt>
    <dgm:pt modelId="{E5E00CAF-E8A9-459B-869E-08BD2200A6BF}" type="sibTrans" cxnId="{EDE1C406-4134-452F-83EB-A9D50F2E10D9}">
      <dgm:prSet/>
      <dgm:spPr/>
      <dgm:t>
        <a:bodyPr/>
        <a:lstStyle/>
        <a:p>
          <a:endParaRPr lang="en-GB"/>
        </a:p>
      </dgm:t>
    </dgm:pt>
    <dgm:pt modelId="{96EF8495-95B5-4861-B010-B65BBC35DFB9}">
      <dgm:prSet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b="1" dirty="0"/>
            <a:t>Distribution of Political Positions </a:t>
          </a:r>
          <a:endParaRPr lang="en-GB" dirty="0"/>
        </a:p>
        <a:p>
          <a:pPr rtl="0"/>
          <a:endParaRPr lang="en-GB" dirty="0"/>
        </a:p>
      </dgm:t>
    </dgm:pt>
    <dgm:pt modelId="{4A032C16-1D00-4040-9DDF-459615DE44F0}" type="parTrans" cxnId="{B6C6236A-D8D9-4CCE-8B23-5DE0C40029E1}">
      <dgm:prSet/>
      <dgm:spPr/>
      <dgm:t>
        <a:bodyPr/>
        <a:lstStyle/>
        <a:p>
          <a:endParaRPr lang="en-GB"/>
        </a:p>
      </dgm:t>
    </dgm:pt>
    <dgm:pt modelId="{2F1AC485-BEBC-405C-AB34-EC39E1CCB806}" type="sibTrans" cxnId="{B6C6236A-D8D9-4CCE-8B23-5DE0C40029E1}">
      <dgm:prSet/>
      <dgm:spPr/>
      <dgm:t>
        <a:bodyPr/>
        <a:lstStyle/>
        <a:p>
          <a:endParaRPr lang="en-GB"/>
        </a:p>
      </dgm:t>
    </dgm:pt>
    <dgm:pt modelId="{1C1E7962-CE1E-480D-862D-68B73ACC4671}">
      <dgm:prSet/>
      <dgm:spPr/>
      <dgm:t>
        <a:bodyPr/>
        <a:lstStyle/>
        <a:p>
          <a:pPr marL="0" marR="0" lvl="0" indent="0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ZA" b="1" dirty="0"/>
            <a:t>Internal Party Consultation</a:t>
          </a:r>
          <a:endParaRPr lang="en-GB" dirty="0"/>
        </a:p>
        <a:p>
          <a:pPr lvl="0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</dgm:pt>
    <dgm:pt modelId="{D6AA7B78-5B6A-48BF-ABC0-DF463A9241D4}" type="parTrans" cxnId="{36564715-7E57-484E-9C94-46DE3078AC5C}">
      <dgm:prSet/>
      <dgm:spPr/>
      <dgm:t>
        <a:bodyPr/>
        <a:lstStyle/>
        <a:p>
          <a:endParaRPr lang="en-GB"/>
        </a:p>
      </dgm:t>
    </dgm:pt>
    <dgm:pt modelId="{F1CE638C-1043-4953-9ED8-12AF60713689}" type="sibTrans" cxnId="{36564715-7E57-484E-9C94-46DE3078AC5C}">
      <dgm:prSet/>
      <dgm:spPr/>
      <dgm:t>
        <a:bodyPr/>
        <a:lstStyle/>
        <a:p>
          <a:endParaRPr lang="en-GB"/>
        </a:p>
      </dgm:t>
    </dgm:pt>
    <dgm:pt modelId="{1E8E171E-44F9-4283-8940-A49732ED5CB1}">
      <dgm:prSet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b="1" dirty="0"/>
            <a:t>“Agree to disagree” in a coalition agreement?</a:t>
          </a:r>
          <a:endParaRPr lang="en-GB" dirty="0"/>
        </a:p>
        <a:p>
          <a:pPr rtl="0"/>
          <a:endParaRPr lang="en-GB" dirty="0"/>
        </a:p>
      </dgm:t>
    </dgm:pt>
    <dgm:pt modelId="{4316984B-2212-4231-89A3-EDDF5315BF3B}" type="parTrans" cxnId="{1D2DB4E9-2456-4EF9-8BDB-87BE0810D1D9}">
      <dgm:prSet/>
      <dgm:spPr/>
      <dgm:t>
        <a:bodyPr/>
        <a:lstStyle/>
        <a:p>
          <a:endParaRPr lang="en-GB"/>
        </a:p>
      </dgm:t>
    </dgm:pt>
    <dgm:pt modelId="{DE5D8C95-166E-4765-8E15-517050D32952}" type="sibTrans" cxnId="{1D2DB4E9-2456-4EF9-8BDB-87BE0810D1D9}">
      <dgm:prSet/>
      <dgm:spPr/>
      <dgm:t>
        <a:bodyPr/>
        <a:lstStyle/>
        <a:p>
          <a:endParaRPr lang="en-GB"/>
        </a:p>
      </dgm:t>
    </dgm:pt>
    <dgm:pt modelId="{3E755EA8-C506-4363-831F-C467BB12F2DF}">
      <dgm:prSet/>
      <dgm:spPr/>
      <dgm:t>
        <a:bodyPr/>
        <a:lstStyle/>
        <a:p>
          <a:pPr rtl="0"/>
          <a:r>
            <a:rPr lang="en-ZA" b="1" dirty="0"/>
            <a:t>Seeking the Technical Advice </a:t>
          </a:r>
          <a:endParaRPr lang="en-GB" dirty="0"/>
        </a:p>
      </dgm:t>
    </dgm:pt>
    <dgm:pt modelId="{622CCA48-C131-4B21-892E-8B81E2A83C22}" type="parTrans" cxnId="{8478219B-1280-469C-9B78-FB94CA604689}">
      <dgm:prSet/>
      <dgm:spPr/>
      <dgm:t>
        <a:bodyPr/>
        <a:lstStyle/>
        <a:p>
          <a:endParaRPr lang="en-GB"/>
        </a:p>
      </dgm:t>
    </dgm:pt>
    <dgm:pt modelId="{E937EDFA-5BB7-426C-AB99-192F6EA58B19}" type="sibTrans" cxnId="{8478219B-1280-469C-9B78-FB94CA604689}">
      <dgm:prSet/>
      <dgm:spPr/>
      <dgm:t>
        <a:bodyPr/>
        <a:lstStyle/>
        <a:p>
          <a:endParaRPr lang="en-GB"/>
        </a:p>
      </dgm:t>
    </dgm:pt>
    <dgm:pt modelId="{6287DBE6-6644-4279-8E23-A374AEED2E43}">
      <dgm:prSet/>
      <dgm:spPr/>
      <dgm:t>
        <a:bodyPr/>
        <a:lstStyle/>
        <a:p>
          <a:pPr rtl="0"/>
          <a:r>
            <a:rPr lang="en-ZA" b="1"/>
            <a:t>Compensating King Makers</a:t>
          </a:r>
          <a:endParaRPr lang="en-GB"/>
        </a:p>
      </dgm:t>
    </dgm:pt>
    <dgm:pt modelId="{F0E1BC54-62D8-4FFC-BE38-7BD1659017D1}" type="parTrans" cxnId="{7FF974DA-E086-49C4-9CC6-00B76E230E14}">
      <dgm:prSet/>
      <dgm:spPr/>
      <dgm:t>
        <a:bodyPr/>
        <a:lstStyle/>
        <a:p>
          <a:endParaRPr lang="en-GB"/>
        </a:p>
      </dgm:t>
    </dgm:pt>
    <dgm:pt modelId="{DD376564-9E3C-4456-B4E7-9BD0D1FFC540}" type="sibTrans" cxnId="{7FF974DA-E086-49C4-9CC6-00B76E230E14}">
      <dgm:prSet/>
      <dgm:spPr/>
      <dgm:t>
        <a:bodyPr/>
        <a:lstStyle/>
        <a:p>
          <a:endParaRPr lang="en-GB"/>
        </a:p>
      </dgm:t>
    </dgm:pt>
    <dgm:pt modelId="{C0B48769-78FA-4CBF-BF03-23E7348BFEA8}">
      <dgm:prSet/>
      <dgm:spPr/>
      <dgm:t>
        <a:bodyPr/>
        <a:lstStyle/>
        <a:p>
          <a:pPr rtl="0"/>
          <a:r>
            <a:rPr lang="en-ZA" b="1"/>
            <a:t>Risks of bare majority coalitions </a:t>
          </a:r>
          <a:endParaRPr lang="en-GB"/>
        </a:p>
      </dgm:t>
    </dgm:pt>
    <dgm:pt modelId="{2FFB58C3-6199-4337-9D55-705F527F908D}" type="parTrans" cxnId="{F05EEAE1-521D-4D31-AA77-70DD5728C5F2}">
      <dgm:prSet/>
      <dgm:spPr/>
      <dgm:t>
        <a:bodyPr/>
        <a:lstStyle/>
        <a:p>
          <a:endParaRPr lang="en-GB"/>
        </a:p>
      </dgm:t>
    </dgm:pt>
    <dgm:pt modelId="{47C1BECA-321B-43FD-88BC-DA1E9A650203}" type="sibTrans" cxnId="{F05EEAE1-521D-4D31-AA77-70DD5728C5F2}">
      <dgm:prSet/>
      <dgm:spPr/>
      <dgm:t>
        <a:bodyPr/>
        <a:lstStyle/>
        <a:p>
          <a:endParaRPr lang="en-GB"/>
        </a:p>
      </dgm:t>
    </dgm:pt>
    <dgm:pt modelId="{B2F71F5B-E989-4690-B967-ED999A3EB46F}" type="pres">
      <dgm:prSet presAssocID="{E3D82CBB-C767-457B-8A3A-90A3363C626B}" presName="Name0" presStyleCnt="0">
        <dgm:presLayoutVars>
          <dgm:dir/>
          <dgm:resizeHandles/>
        </dgm:presLayoutVars>
      </dgm:prSet>
      <dgm:spPr/>
    </dgm:pt>
    <dgm:pt modelId="{2DD32C70-8391-43DF-9EE1-E89F7DD9BD1A}" type="pres">
      <dgm:prSet presAssocID="{865CEC01-2A78-4F78-A2DF-25FF7E4DC741}" presName="compNode" presStyleCnt="0"/>
      <dgm:spPr/>
    </dgm:pt>
    <dgm:pt modelId="{FBD38AF7-0F78-4AB4-8332-EB92AC153BEC}" type="pres">
      <dgm:prSet presAssocID="{865CEC01-2A78-4F78-A2DF-25FF7E4DC741}" presName="dummyConnPt" presStyleCnt="0"/>
      <dgm:spPr/>
    </dgm:pt>
    <dgm:pt modelId="{518AE5A1-CE6C-4F18-93E6-AB446C543A6C}" type="pres">
      <dgm:prSet presAssocID="{865CEC01-2A78-4F78-A2DF-25FF7E4DC741}" presName="node" presStyleLbl="node1" presStyleIdx="0" presStyleCnt="15">
        <dgm:presLayoutVars>
          <dgm:bulletEnabled val="1"/>
        </dgm:presLayoutVars>
      </dgm:prSet>
      <dgm:spPr/>
    </dgm:pt>
    <dgm:pt modelId="{CF3D63EE-1DC7-458C-B5EC-CD5CB0D93D38}" type="pres">
      <dgm:prSet presAssocID="{6D17128B-8062-4E7A-92B1-F29A571A181B}" presName="sibTrans" presStyleLbl="bgSibTrans2D1" presStyleIdx="0" presStyleCnt="14"/>
      <dgm:spPr/>
    </dgm:pt>
    <dgm:pt modelId="{E9CDA16A-DF13-41DB-B4A4-9021C8410F9A}" type="pres">
      <dgm:prSet presAssocID="{1E19BBB1-F995-4D24-A37A-676247AAE4E9}" presName="compNode" presStyleCnt="0"/>
      <dgm:spPr/>
    </dgm:pt>
    <dgm:pt modelId="{E73CF426-8937-4F69-9571-8CAB2EA22745}" type="pres">
      <dgm:prSet presAssocID="{1E19BBB1-F995-4D24-A37A-676247AAE4E9}" presName="dummyConnPt" presStyleCnt="0"/>
      <dgm:spPr/>
    </dgm:pt>
    <dgm:pt modelId="{7762440F-FF1B-45F8-8768-35776A3BFB5C}" type="pres">
      <dgm:prSet presAssocID="{1E19BBB1-F995-4D24-A37A-676247AAE4E9}" presName="node" presStyleLbl="node1" presStyleIdx="1" presStyleCnt="15">
        <dgm:presLayoutVars>
          <dgm:bulletEnabled val="1"/>
        </dgm:presLayoutVars>
      </dgm:prSet>
      <dgm:spPr/>
    </dgm:pt>
    <dgm:pt modelId="{28203970-1280-407A-8F27-F77D26F14DB8}" type="pres">
      <dgm:prSet presAssocID="{A71AE569-B164-4736-8C76-AD5EB407A42C}" presName="sibTrans" presStyleLbl="bgSibTrans2D1" presStyleIdx="1" presStyleCnt="14"/>
      <dgm:spPr/>
    </dgm:pt>
    <dgm:pt modelId="{3AB0D7DF-07D2-434A-8B05-5BF849010FB0}" type="pres">
      <dgm:prSet presAssocID="{B85FF625-693F-4732-9223-DB36C77FC3B3}" presName="compNode" presStyleCnt="0"/>
      <dgm:spPr/>
    </dgm:pt>
    <dgm:pt modelId="{4A4F6B30-6B97-40EF-98D6-07A5D2BF068A}" type="pres">
      <dgm:prSet presAssocID="{B85FF625-693F-4732-9223-DB36C77FC3B3}" presName="dummyConnPt" presStyleCnt="0"/>
      <dgm:spPr/>
    </dgm:pt>
    <dgm:pt modelId="{2A4D49FC-34C9-4244-A655-197D7C3B440B}" type="pres">
      <dgm:prSet presAssocID="{B85FF625-693F-4732-9223-DB36C77FC3B3}" presName="node" presStyleLbl="node1" presStyleIdx="2" presStyleCnt="15">
        <dgm:presLayoutVars>
          <dgm:bulletEnabled val="1"/>
        </dgm:presLayoutVars>
      </dgm:prSet>
      <dgm:spPr/>
    </dgm:pt>
    <dgm:pt modelId="{DDB94FB7-D83F-4F31-9B28-972366A21066}" type="pres">
      <dgm:prSet presAssocID="{551479E8-D16F-4995-A21C-53C77584D6C8}" presName="sibTrans" presStyleLbl="bgSibTrans2D1" presStyleIdx="2" presStyleCnt="14"/>
      <dgm:spPr/>
    </dgm:pt>
    <dgm:pt modelId="{306A6C7F-528D-4E12-9091-426EFE9F2EF6}" type="pres">
      <dgm:prSet presAssocID="{C1FA6D68-26ED-42C6-925E-09037E1D3B9A}" presName="compNode" presStyleCnt="0"/>
      <dgm:spPr/>
    </dgm:pt>
    <dgm:pt modelId="{CB748B95-D474-4411-8806-E6E5758CC278}" type="pres">
      <dgm:prSet presAssocID="{C1FA6D68-26ED-42C6-925E-09037E1D3B9A}" presName="dummyConnPt" presStyleCnt="0"/>
      <dgm:spPr/>
    </dgm:pt>
    <dgm:pt modelId="{3739E426-1FA5-4EFF-8372-CE91276FAB24}" type="pres">
      <dgm:prSet presAssocID="{C1FA6D68-26ED-42C6-925E-09037E1D3B9A}" presName="node" presStyleLbl="node1" presStyleIdx="3" presStyleCnt="15">
        <dgm:presLayoutVars>
          <dgm:bulletEnabled val="1"/>
        </dgm:presLayoutVars>
      </dgm:prSet>
      <dgm:spPr/>
    </dgm:pt>
    <dgm:pt modelId="{3969B2CB-1622-4A49-BEC6-FEF8542D0C88}" type="pres">
      <dgm:prSet presAssocID="{7BB25E54-B192-4123-B5D6-CDF03CA7A746}" presName="sibTrans" presStyleLbl="bgSibTrans2D1" presStyleIdx="3" presStyleCnt="14"/>
      <dgm:spPr/>
    </dgm:pt>
    <dgm:pt modelId="{4ACFF54B-6044-47C8-B85A-C9A67066B1E9}" type="pres">
      <dgm:prSet presAssocID="{66F95325-D6CC-4060-BA37-910BC37BD536}" presName="compNode" presStyleCnt="0"/>
      <dgm:spPr/>
    </dgm:pt>
    <dgm:pt modelId="{7CAA308B-4EF3-4304-865E-871538B6263A}" type="pres">
      <dgm:prSet presAssocID="{66F95325-D6CC-4060-BA37-910BC37BD536}" presName="dummyConnPt" presStyleCnt="0"/>
      <dgm:spPr/>
    </dgm:pt>
    <dgm:pt modelId="{590EC601-F713-4996-9AE7-BF9BBDFB8D0D}" type="pres">
      <dgm:prSet presAssocID="{66F95325-D6CC-4060-BA37-910BC37BD536}" presName="node" presStyleLbl="node1" presStyleIdx="4" presStyleCnt="15">
        <dgm:presLayoutVars>
          <dgm:bulletEnabled val="1"/>
        </dgm:presLayoutVars>
      </dgm:prSet>
      <dgm:spPr/>
    </dgm:pt>
    <dgm:pt modelId="{A2A05417-CEBA-4E38-A45E-3252FAA029A6}" type="pres">
      <dgm:prSet presAssocID="{CCE8D439-A58C-4229-B7AA-9B837985CE1D}" presName="sibTrans" presStyleLbl="bgSibTrans2D1" presStyleIdx="4" presStyleCnt="14"/>
      <dgm:spPr/>
    </dgm:pt>
    <dgm:pt modelId="{D5D18450-D7EA-4A49-9D94-B2CAFBFBE278}" type="pres">
      <dgm:prSet presAssocID="{F01F6130-E76E-49E4-BA41-A6039953A45F}" presName="compNode" presStyleCnt="0"/>
      <dgm:spPr/>
    </dgm:pt>
    <dgm:pt modelId="{48C78C59-E5BC-4294-9EE9-1000AD28E9B1}" type="pres">
      <dgm:prSet presAssocID="{F01F6130-E76E-49E4-BA41-A6039953A45F}" presName="dummyConnPt" presStyleCnt="0"/>
      <dgm:spPr/>
    </dgm:pt>
    <dgm:pt modelId="{3365C611-9F29-46BF-B838-05F9F95977C6}" type="pres">
      <dgm:prSet presAssocID="{F01F6130-E76E-49E4-BA41-A6039953A45F}" presName="node" presStyleLbl="node1" presStyleIdx="5" presStyleCnt="15">
        <dgm:presLayoutVars>
          <dgm:bulletEnabled val="1"/>
        </dgm:presLayoutVars>
      </dgm:prSet>
      <dgm:spPr/>
    </dgm:pt>
    <dgm:pt modelId="{946C55C0-680E-43DB-B7CA-E0A1E5F90F2A}" type="pres">
      <dgm:prSet presAssocID="{F0E34735-C96A-4072-8221-A17133482A1F}" presName="sibTrans" presStyleLbl="bgSibTrans2D1" presStyleIdx="5" presStyleCnt="14"/>
      <dgm:spPr/>
    </dgm:pt>
    <dgm:pt modelId="{9890844E-56B4-403B-BFDD-44F2D6FF0B80}" type="pres">
      <dgm:prSet presAssocID="{CB4FB1FB-A15A-4CEF-A8EE-175BA0571D36}" presName="compNode" presStyleCnt="0"/>
      <dgm:spPr/>
    </dgm:pt>
    <dgm:pt modelId="{352C687E-B0A7-437E-96C6-3C63097FF697}" type="pres">
      <dgm:prSet presAssocID="{CB4FB1FB-A15A-4CEF-A8EE-175BA0571D36}" presName="dummyConnPt" presStyleCnt="0"/>
      <dgm:spPr/>
    </dgm:pt>
    <dgm:pt modelId="{5D94288D-2DC2-4DF7-8429-1DCC66641612}" type="pres">
      <dgm:prSet presAssocID="{CB4FB1FB-A15A-4CEF-A8EE-175BA0571D36}" presName="node" presStyleLbl="node1" presStyleIdx="6" presStyleCnt="15">
        <dgm:presLayoutVars>
          <dgm:bulletEnabled val="1"/>
        </dgm:presLayoutVars>
      </dgm:prSet>
      <dgm:spPr/>
    </dgm:pt>
    <dgm:pt modelId="{E9DF9EFB-498F-40E0-98DF-26340180365A}" type="pres">
      <dgm:prSet presAssocID="{89C66ADB-FBEC-4900-A740-B5FA450D8909}" presName="sibTrans" presStyleLbl="bgSibTrans2D1" presStyleIdx="6" presStyleCnt="14"/>
      <dgm:spPr/>
    </dgm:pt>
    <dgm:pt modelId="{4D20C764-5526-4E02-82A8-0403E42494A3}" type="pres">
      <dgm:prSet presAssocID="{8D9FC78B-1E87-40AB-9B57-C8C3A6248311}" presName="compNode" presStyleCnt="0"/>
      <dgm:spPr/>
    </dgm:pt>
    <dgm:pt modelId="{82BDFF40-2E64-4372-922E-6652FD6687B9}" type="pres">
      <dgm:prSet presAssocID="{8D9FC78B-1E87-40AB-9B57-C8C3A6248311}" presName="dummyConnPt" presStyleCnt="0"/>
      <dgm:spPr/>
    </dgm:pt>
    <dgm:pt modelId="{DFF0ACCA-96C8-4515-BC15-2D72F3EED8C5}" type="pres">
      <dgm:prSet presAssocID="{8D9FC78B-1E87-40AB-9B57-C8C3A6248311}" presName="node" presStyleLbl="node1" presStyleIdx="7" presStyleCnt="15">
        <dgm:presLayoutVars>
          <dgm:bulletEnabled val="1"/>
        </dgm:presLayoutVars>
      </dgm:prSet>
      <dgm:spPr/>
    </dgm:pt>
    <dgm:pt modelId="{0A55C344-2157-443D-9DB0-5C870147E4C7}" type="pres">
      <dgm:prSet presAssocID="{8DA4DD49-F81A-4633-BE49-2F80DDA1F894}" presName="sibTrans" presStyleLbl="bgSibTrans2D1" presStyleIdx="7" presStyleCnt="14"/>
      <dgm:spPr/>
    </dgm:pt>
    <dgm:pt modelId="{09330E1E-EA2E-4CF2-B0C0-FE6BECDFA0FE}" type="pres">
      <dgm:prSet presAssocID="{26EDA9E8-502A-437E-A24A-9570C71BFD59}" presName="compNode" presStyleCnt="0"/>
      <dgm:spPr/>
    </dgm:pt>
    <dgm:pt modelId="{A6C4DF4B-E574-47D2-BBC8-F8E55F9924C2}" type="pres">
      <dgm:prSet presAssocID="{26EDA9E8-502A-437E-A24A-9570C71BFD59}" presName="dummyConnPt" presStyleCnt="0"/>
      <dgm:spPr/>
    </dgm:pt>
    <dgm:pt modelId="{EA4621F0-AF17-47EC-AEF7-26DAE2C1855E}" type="pres">
      <dgm:prSet presAssocID="{26EDA9E8-502A-437E-A24A-9570C71BFD59}" presName="node" presStyleLbl="node1" presStyleIdx="8" presStyleCnt="15">
        <dgm:presLayoutVars>
          <dgm:bulletEnabled val="1"/>
        </dgm:presLayoutVars>
      </dgm:prSet>
      <dgm:spPr/>
    </dgm:pt>
    <dgm:pt modelId="{BBCE73DD-B4BC-4234-BA92-60BEA3BC9DDB}" type="pres">
      <dgm:prSet presAssocID="{E5E00CAF-E8A9-459B-869E-08BD2200A6BF}" presName="sibTrans" presStyleLbl="bgSibTrans2D1" presStyleIdx="8" presStyleCnt="14"/>
      <dgm:spPr/>
    </dgm:pt>
    <dgm:pt modelId="{63441490-BC3A-4341-922E-7CF704D275FD}" type="pres">
      <dgm:prSet presAssocID="{96EF8495-95B5-4861-B010-B65BBC35DFB9}" presName="compNode" presStyleCnt="0"/>
      <dgm:spPr/>
    </dgm:pt>
    <dgm:pt modelId="{C7606712-32D2-4D98-A57B-853E5A473F8D}" type="pres">
      <dgm:prSet presAssocID="{96EF8495-95B5-4861-B010-B65BBC35DFB9}" presName="dummyConnPt" presStyleCnt="0"/>
      <dgm:spPr/>
    </dgm:pt>
    <dgm:pt modelId="{0A9E9838-D7FC-4989-98D2-D9E7C9433B3B}" type="pres">
      <dgm:prSet presAssocID="{96EF8495-95B5-4861-B010-B65BBC35DFB9}" presName="node" presStyleLbl="node1" presStyleIdx="9" presStyleCnt="15">
        <dgm:presLayoutVars>
          <dgm:bulletEnabled val="1"/>
        </dgm:presLayoutVars>
      </dgm:prSet>
      <dgm:spPr/>
    </dgm:pt>
    <dgm:pt modelId="{D98DDDF9-3E82-42BF-B16C-B19432B31029}" type="pres">
      <dgm:prSet presAssocID="{2F1AC485-BEBC-405C-AB34-EC39E1CCB806}" presName="sibTrans" presStyleLbl="bgSibTrans2D1" presStyleIdx="9" presStyleCnt="14"/>
      <dgm:spPr/>
    </dgm:pt>
    <dgm:pt modelId="{971F8BD7-2AA7-4B90-AADD-F21B07EBF86D}" type="pres">
      <dgm:prSet presAssocID="{1C1E7962-CE1E-480D-862D-68B73ACC4671}" presName="compNode" presStyleCnt="0"/>
      <dgm:spPr/>
    </dgm:pt>
    <dgm:pt modelId="{B42232C4-00DD-41C2-AC62-4153DF16588E}" type="pres">
      <dgm:prSet presAssocID="{1C1E7962-CE1E-480D-862D-68B73ACC4671}" presName="dummyConnPt" presStyleCnt="0"/>
      <dgm:spPr/>
    </dgm:pt>
    <dgm:pt modelId="{D5EA8B40-0F73-4FDB-BD71-C7CEBD9A5CB1}" type="pres">
      <dgm:prSet presAssocID="{1C1E7962-CE1E-480D-862D-68B73ACC4671}" presName="node" presStyleLbl="node1" presStyleIdx="10" presStyleCnt="15">
        <dgm:presLayoutVars>
          <dgm:bulletEnabled val="1"/>
        </dgm:presLayoutVars>
      </dgm:prSet>
      <dgm:spPr/>
    </dgm:pt>
    <dgm:pt modelId="{CD382576-B5F0-4C9D-8A1F-52177476D2ED}" type="pres">
      <dgm:prSet presAssocID="{F1CE638C-1043-4953-9ED8-12AF60713689}" presName="sibTrans" presStyleLbl="bgSibTrans2D1" presStyleIdx="10" presStyleCnt="14"/>
      <dgm:spPr/>
    </dgm:pt>
    <dgm:pt modelId="{63AB3F98-C0F7-4D51-8183-5F5D9257E071}" type="pres">
      <dgm:prSet presAssocID="{1E8E171E-44F9-4283-8940-A49732ED5CB1}" presName="compNode" presStyleCnt="0"/>
      <dgm:spPr/>
    </dgm:pt>
    <dgm:pt modelId="{525B2B32-2E1F-4DC6-A85B-5F0D732F7F1D}" type="pres">
      <dgm:prSet presAssocID="{1E8E171E-44F9-4283-8940-A49732ED5CB1}" presName="dummyConnPt" presStyleCnt="0"/>
      <dgm:spPr/>
    </dgm:pt>
    <dgm:pt modelId="{B09E97DA-B5A7-4FA2-A243-B6C044AAD1D6}" type="pres">
      <dgm:prSet presAssocID="{1E8E171E-44F9-4283-8940-A49732ED5CB1}" presName="node" presStyleLbl="node1" presStyleIdx="11" presStyleCnt="15">
        <dgm:presLayoutVars>
          <dgm:bulletEnabled val="1"/>
        </dgm:presLayoutVars>
      </dgm:prSet>
      <dgm:spPr/>
    </dgm:pt>
    <dgm:pt modelId="{AF0671DF-ACBD-490B-837A-A6721249EDFC}" type="pres">
      <dgm:prSet presAssocID="{DE5D8C95-166E-4765-8E15-517050D32952}" presName="sibTrans" presStyleLbl="bgSibTrans2D1" presStyleIdx="11" presStyleCnt="14"/>
      <dgm:spPr/>
    </dgm:pt>
    <dgm:pt modelId="{0CF32A6C-3319-44D4-BE4B-CEF9B5ADBF7A}" type="pres">
      <dgm:prSet presAssocID="{3E755EA8-C506-4363-831F-C467BB12F2DF}" presName="compNode" presStyleCnt="0"/>
      <dgm:spPr/>
    </dgm:pt>
    <dgm:pt modelId="{33BE46EA-C6E6-442E-851D-9FFDACFFAA30}" type="pres">
      <dgm:prSet presAssocID="{3E755EA8-C506-4363-831F-C467BB12F2DF}" presName="dummyConnPt" presStyleCnt="0"/>
      <dgm:spPr/>
    </dgm:pt>
    <dgm:pt modelId="{8FF86626-AE90-47D0-8A11-556F94930CC6}" type="pres">
      <dgm:prSet presAssocID="{3E755EA8-C506-4363-831F-C467BB12F2DF}" presName="node" presStyleLbl="node1" presStyleIdx="12" presStyleCnt="15">
        <dgm:presLayoutVars>
          <dgm:bulletEnabled val="1"/>
        </dgm:presLayoutVars>
      </dgm:prSet>
      <dgm:spPr/>
    </dgm:pt>
    <dgm:pt modelId="{31CE0DFA-273F-41E6-BFC6-5866797C68CE}" type="pres">
      <dgm:prSet presAssocID="{E937EDFA-5BB7-426C-AB99-192F6EA58B19}" presName="sibTrans" presStyleLbl="bgSibTrans2D1" presStyleIdx="12" presStyleCnt="14"/>
      <dgm:spPr/>
    </dgm:pt>
    <dgm:pt modelId="{D5E63983-C294-4977-B082-E78C6CEA6715}" type="pres">
      <dgm:prSet presAssocID="{6287DBE6-6644-4279-8E23-A374AEED2E43}" presName="compNode" presStyleCnt="0"/>
      <dgm:spPr/>
    </dgm:pt>
    <dgm:pt modelId="{1C73C9C1-F659-4C35-8C6B-30626F240EB4}" type="pres">
      <dgm:prSet presAssocID="{6287DBE6-6644-4279-8E23-A374AEED2E43}" presName="dummyConnPt" presStyleCnt="0"/>
      <dgm:spPr/>
    </dgm:pt>
    <dgm:pt modelId="{0E63BD0C-956F-44DC-BC71-C9BAC0A3F094}" type="pres">
      <dgm:prSet presAssocID="{6287DBE6-6644-4279-8E23-A374AEED2E43}" presName="node" presStyleLbl="node1" presStyleIdx="13" presStyleCnt="15">
        <dgm:presLayoutVars>
          <dgm:bulletEnabled val="1"/>
        </dgm:presLayoutVars>
      </dgm:prSet>
      <dgm:spPr/>
    </dgm:pt>
    <dgm:pt modelId="{8D73FC51-2BF9-415B-B7B9-B6D56A225A60}" type="pres">
      <dgm:prSet presAssocID="{DD376564-9E3C-4456-B4E7-9BD0D1FFC540}" presName="sibTrans" presStyleLbl="bgSibTrans2D1" presStyleIdx="13" presStyleCnt="14"/>
      <dgm:spPr/>
    </dgm:pt>
    <dgm:pt modelId="{3B772AFC-D913-4F21-B4CC-EFA30B84DBD6}" type="pres">
      <dgm:prSet presAssocID="{C0B48769-78FA-4CBF-BF03-23E7348BFEA8}" presName="compNode" presStyleCnt="0"/>
      <dgm:spPr/>
    </dgm:pt>
    <dgm:pt modelId="{3D185F22-CDD9-40E1-BE79-F8A038F1814E}" type="pres">
      <dgm:prSet presAssocID="{C0B48769-78FA-4CBF-BF03-23E7348BFEA8}" presName="dummyConnPt" presStyleCnt="0"/>
      <dgm:spPr/>
    </dgm:pt>
    <dgm:pt modelId="{BD0DBE39-DEFB-4039-A2F8-D07F97121A23}" type="pres">
      <dgm:prSet presAssocID="{C0B48769-78FA-4CBF-BF03-23E7348BFEA8}" presName="node" presStyleLbl="node1" presStyleIdx="14" presStyleCnt="15">
        <dgm:presLayoutVars>
          <dgm:bulletEnabled val="1"/>
        </dgm:presLayoutVars>
      </dgm:prSet>
      <dgm:spPr/>
    </dgm:pt>
  </dgm:ptLst>
  <dgm:cxnLst>
    <dgm:cxn modelId="{3010DA00-E194-4CF0-AB1B-E30D7D7C9887}" type="presOf" srcId="{CCE8D439-A58C-4229-B7AA-9B837985CE1D}" destId="{A2A05417-CEBA-4E38-A45E-3252FAA029A6}" srcOrd="0" destOrd="0" presId="urn:microsoft.com/office/officeart/2005/8/layout/bProcess4"/>
    <dgm:cxn modelId="{EDE1C406-4134-452F-83EB-A9D50F2E10D9}" srcId="{E3D82CBB-C767-457B-8A3A-90A3363C626B}" destId="{26EDA9E8-502A-437E-A24A-9570C71BFD59}" srcOrd="8" destOrd="0" parTransId="{C7CE50D9-9255-4A8E-A56C-4952A420D936}" sibTransId="{E5E00CAF-E8A9-459B-869E-08BD2200A6BF}"/>
    <dgm:cxn modelId="{359ED808-F363-4418-A5DC-E9CD9D46B8A9}" srcId="{E3D82CBB-C767-457B-8A3A-90A3363C626B}" destId="{CB4FB1FB-A15A-4CEF-A8EE-175BA0571D36}" srcOrd="6" destOrd="0" parTransId="{44D87514-B4A9-41D8-B71E-B9C4FE4F1028}" sibTransId="{89C66ADB-FBEC-4900-A740-B5FA450D8909}"/>
    <dgm:cxn modelId="{1F9BCF0C-BF5F-45E9-AC05-07D547BA26B2}" type="presOf" srcId="{B85FF625-693F-4732-9223-DB36C77FC3B3}" destId="{2A4D49FC-34C9-4244-A655-197D7C3B440B}" srcOrd="0" destOrd="0" presId="urn:microsoft.com/office/officeart/2005/8/layout/bProcess4"/>
    <dgm:cxn modelId="{F08A320E-2F66-4074-8051-4763DC7064FF}" type="presOf" srcId="{F01F6130-E76E-49E4-BA41-A6039953A45F}" destId="{3365C611-9F29-46BF-B838-05F9F95977C6}" srcOrd="0" destOrd="0" presId="urn:microsoft.com/office/officeart/2005/8/layout/bProcess4"/>
    <dgm:cxn modelId="{897B5D12-7057-4536-9A72-55723F2A8917}" srcId="{E3D82CBB-C767-457B-8A3A-90A3363C626B}" destId="{B85FF625-693F-4732-9223-DB36C77FC3B3}" srcOrd="2" destOrd="0" parTransId="{FF3E72A1-0E6C-400D-8351-A344BF9A1924}" sibTransId="{551479E8-D16F-4995-A21C-53C77584D6C8}"/>
    <dgm:cxn modelId="{D5FA8713-E6B0-4ABB-9D58-165A20B0AA25}" srcId="{E3D82CBB-C767-457B-8A3A-90A3363C626B}" destId="{F01F6130-E76E-49E4-BA41-A6039953A45F}" srcOrd="5" destOrd="0" parTransId="{1D82D9AC-EBAF-42E7-86CD-2F37A7CB86A9}" sibTransId="{F0E34735-C96A-4072-8221-A17133482A1F}"/>
    <dgm:cxn modelId="{36564715-7E57-484E-9C94-46DE3078AC5C}" srcId="{E3D82CBB-C767-457B-8A3A-90A3363C626B}" destId="{1C1E7962-CE1E-480D-862D-68B73ACC4671}" srcOrd="10" destOrd="0" parTransId="{D6AA7B78-5B6A-48BF-ABC0-DF463A9241D4}" sibTransId="{F1CE638C-1043-4953-9ED8-12AF60713689}"/>
    <dgm:cxn modelId="{D6D7F336-E973-4C87-B534-8C22F27AE9F6}" type="presOf" srcId="{F1CE638C-1043-4953-9ED8-12AF60713689}" destId="{CD382576-B5F0-4C9D-8A1F-52177476D2ED}" srcOrd="0" destOrd="0" presId="urn:microsoft.com/office/officeart/2005/8/layout/bProcess4"/>
    <dgm:cxn modelId="{C473963A-A154-4529-B3A9-0CF52F7D13DB}" type="presOf" srcId="{6D17128B-8062-4E7A-92B1-F29A571A181B}" destId="{CF3D63EE-1DC7-458C-B5EC-CD5CB0D93D38}" srcOrd="0" destOrd="0" presId="urn:microsoft.com/office/officeart/2005/8/layout/bProcess4"/>
    <dgm:cxn modelId="{FCEAC03A-226C-449C-AFE0-B46ADC220CEC}" type="presOf" srcId="{96EF8495-95B5-4861-B010-B65BBC35DFB9}" destId="{0A9E9838-D7FC-4989-98D2-D9E7C9433B3B}" srcOrd="0" destOrd="0" presId="urn:microsoft.com/office/officeart/2005/8/layout/bProcess4"/>
    <dgm:cxn modelId="{01099742-A9FD-416C-B3DD-AAAE39C44502}" type="presOf" srcId="{E937EDFA-5BB7-426C-AB99-192F6EA58B19}" destId="{31CE0DFA-273F-41E6-BFC6-5866797C68CE}" srcOrd="0" destOrd="0" presId="urn:microsoft.com/office/officeart/2005/8/layout/bProcess4"/>
    <dgm:cxn modelId="{AED2EB67-0865-4FFE-9AB8-5E4BB61A86DA}" type="presOf" srcId="{C1FA6D68-26ED-42C6-925E-09037E1D3B9A}" destId="{3739E426-1FA5-4EFF-8372-CE91276FAB24}" srcOrd="0" destOrd="0" presId="urn:microsoft.com/office/officeart/2005/8/layout/bProcess4"/>
    <dgm:cxn modelId="{B6C6236A-D8D9-4CCE-8B23-5DE0C40029E1}" srcId="{E3D82CBB-C767-457B-8A3A-90A3363C626B}" destId="{96EF8495-95B5-4861-B010-B65BBC35DFB9}" srcOrd="9" destOrd="0" parTransId="{4A032C16-1D00-4040-9DDF-459615DE44F0}" sibTransId="{2F1AC485-BEBC-405C-AB34-EC39E1CCB806}"/>
    <dgm:cxn modelId="{5CFC196B-70D3-47A7-83FB-AF3E01D7F8C4}" type="presOf" srcId="{A71AE569-B164-4736-8C76-AD5EB407A42C}" destId="{28203970-1280-407A-8F27-F77D26F14DB8}" srcOrd="0" destOrd="0" presId="urn:microsoft.com/office/officeart/2005/8/layout/bProcess4"/>
    <dgm:cxn modelId="{934AA74C-F5FB-4C30-AC26-92338B44E440}" type="presOf" srcId="{E3D82CBB-C767-457B-8A3A-90A3363C626B}" destId="{B2F71F5B-E989-4690-B967-ED999A3EB46F}" srcOrd="0" destOrd="0" presId="urn:microsoft.com/office/officeart/2005/8/layout/bProcess4"/>
    <dgm:cxn modelId="{BEFA0956-CDCF-4112-80B1-70C77CBA2F9C}" srcId="{E3D82CBB-C767-457B-8A3A-90A3363C626B}" destId="{865CEC01-2A78-4F78-A2DF-25FF7E4DC741}" srcOrd="0" destOrd="0" parTransId="{60006D3F-D072-4A8C-BD96-AB122C8AFDCD}" sibTransId="{6D17128B-8062-4E7A-92B1-F29A571A181B}"/>
    <dgm:cxn modelId="{8804AE77-3942-482C-8439-4A2D12F6F236}" type="presOf" srcId="{DE5D8C95-166E-4765-8E15-517050D32952}" destId="{AF0671DF-ACBD-490B-837A-A6721249EDFC}" srcOrd="0" destOrd="0" presId="urn:microsoft.com/office/officeart/2005/8/layout/bProcess4"/>
    <dgm:cxn modelId="{E3B8818E-2EC7-42DA-97B1-A0E7238E35E7}" type="presOf" srcId="{89C66ADB-FBEC-4900-A740-B5FA450D8909}" destId="{E9DF9EFB-498F-40E0-98DF-26340180365A}" srcOrd="0" destOrd="0" presId="urn:microsoft.com/office/officeart/2005/8/layout/bProcess4"/>
    <dgm:cxn modelId="{D04A5690-C6A3-40C6-918E-A3B6FC14B778}" srcId="{E3D82CBB-C767-457B-8A3A-90A3363C626B}" destId="{8D9FC78B-1E87-40AB-9B57-C8C3A6248311}" srcOrd="7" destOrd="0" parTransId="{8894F7A9-5D9E-4A63-8365-2F7CAC7BF3DF}" sibTransId="{8DA4DD49-F81A-4633-BE49-2F80DDA1F894}"/>
    <dgm:cxn modelId="{91E3DB91-0389-4FA8-8CA9-6096AEF1C998}" type="presOf" srcId="{1E19BBB1-F995-4D24-A37A-676247AAE4E9}" destId="{7762440F-FF1B-45F8-8768-35776A3BFB5C}" srcOrd="0" destOrd="0" presId="urn:microsoft.com/office/officeart/2005/8/layout/bProcess4"/>
    <dgm:cxn modelId="{D5335793-EA99-4992-87CD-1516BE0261B3}" type="presOf" srcId="{CB4FB1FB-A15A-4CEF-A8EE-175BA0571D36}" destId="{5D94288D-2DC2-4DF7-8429-1DCC66641612}" srcOrd="0" destOrd="0" presId="urn:microsoft.com/office/officeart/2005/8/layout/bProcess4"/>
    <dgm:cxn modelId="{C2E13D94-41B0-4071-B0A6-64586025E96B}" type="presOf" srcId="{865CEC01-2A78-4F78-A2DF-25FF7E4DC741}" destId="{518AE5A1-CE6C-4F18-93E6-AB446C543A6C}" srcOrd="0" destOrd="0" presId="urn:microsoft.com/office/officeart/2005/8/layout/bProcess4"/>
    <dgm:cxn modelId="{F0EDB194-358A-4DAD-B5B9-FFB7651E2305}" srcId="{E3D82CBB-C767-457B-8A3A-90A3363C626B}" destId="{66F95325-D6CC-4060-BA37-910BC37BD536}" srcOrd="4" destOrd="0" parTransId="{CD20966A-41A9-4951-8BED-FFC1DB133B03}" sibTransId="{CCE8D439-A58C-4229-B7AA-9B837985CE1D}"/>
    <dgm:cxn modelId="{5263D095-D6BF-4542-9BE4-2F20358C2F2C}" type="presOf" srcId="{E5E00CAF-E8A9-459B-869E-08BD2200A6BF}" destId="{BBCE73DD-B4BC-4234-BA92-60BEA3BC9DDB}" srcOrd="0" destOrd="0" presId="urn:microsoft.com/office/officeart/2005/8/layout/bProcess4"/>
    <dgm:cxn modelId="{62BB9097-4F0A-4840-BBFD-D2E6FF84F5E9}" type="presOf" srcId="{8D9FC78B-1E87-40AB-9B57-C8C3A6248311}" destId="{DFF0ACCA-96C8-4515-BC15-2D72F3EED8C5}" srcOrd="0" destOrd="0" presId="urn:microsoft.com/office/officeart/2005/8/layout/bProcess4"/>
    <dgm:cxn modelId="{8478219B-1280-469C-9B78-FB94CA604689}" srcId="{E3D82CBB-C767-457B-8A3A-90A3363C626B}" destId="{3E755EA8-C506-4363-831F-C467BB12F2DF}" srcOrd="12" destOrd="0" parTransId="{622CCA48-C131-4B21-892E-8B81E2A83C22}" sibTransId="{E937EDFA-5BB7-426C-AB99-192F6EA58B19}"/>
    <dgm:cxn modelId="{F50978A7-B224-4BC4-8B16-83E5FC218C73}" srcId="{E3D82CBB-C767-457B-8A3A-90A3363C626B}" destId="{1E19BBB1-F995-4D24-A37A-676247AAE4E9}" srcOrd="1" destOrd="0" parTransId="{B729B63F-706B-44C3-A7AD-5523306BD309}" sibTransId="{A71AE569-B164-4736-8C76-AD5EB407A42C}"/>
    <dgm:cxn modelId="{3562B7A9-BAFC-4E01-AFF2-D8C0FFE9FD93}" type="presOf" srcId="{DD376564-9E3C-4456-B4E7-9BD0D1FFC540}" destId="{8D73FC51-2BF9-415B-B7B9-B6D56A225A60}" srcOrd="0" destOrd="0" presId="urn:microsoft.com/office/officeart/2005/8/layout/bProcess4"/>
    <dgm:cxn modelId="{B7CEB0AF-D9D0-4AA0-AF24-6059A63FC9A9}" type="presOf" srcId="{C0B48769-78FA-4CBF-BF03-23E7348BFEA8}" destId="{BD0DBE39-DEFB-4039-A2F8-D07F97121A23}" srcOrd="0" destOrd="0" presId="urn:microsoft.com/office/officeart/2005/8/layout/bProcess4"/>
    <dgm:cxn modelId="{5ABE2DBB-41A5-4CC7-98B5-86B6FE04076C}" type="presOf" srcId="{6287DBE6-6644-4279-8E23-A374AEED2E43}" destId="{0E63BD0C-956F-44DC-BC71-C9BAC0A3F094}" srcOrd="0" destOrd="0" presId="urn:microsoft.com/office/officeart/2005/8/layout/bProcess4"/>
    <dgm:cxn modelId="{75B404CE-D90A-435E-BDF7-03056F4979CB}" type="presOf" srcId="{8DA4DD49-F81A-4633-BE49-2F80DDA1F894}" destId="{0A55C344-2157-443D-9DB0-5C870147E4C7}" srcOrd="0" destOrd="0" presId="urn:microsoft.com/office/officeart/2005/8/layout/bProcess4"/>
    <dgm:cxn modelId="{20C07FD3-72C8-47FA-9FA7-021B1E0CA51A}" type="presOf" srcId="{1C1E7962-CE1E-480D-862D-68B73ACC4671}" destId="{D5EA8B40-0F73-4FDB-BD71-C7CEBD9A5CB1}" srcOrd="0" destOrd="0" presId="urn:microsoft.com/office/officeart/2005/8/layout/bProcess4"/>
    <dgm:cxn modelId="{7FF974DA-E086-49C4-9CC6-00B76E230E14}" srcId="{E3D82CBB-C767-457B-8A3A-90A3363C626B}" destId="{6287DBE6-6644-4279-8E23-A374AEED2E43}" srcOrd="13" destOrd="0" parTransId="{F0E1BC54-62D8-4FFC-BE38-7BD1659017D1}" sibTransId="{DD376564-9E3C-4456-B4E7-9BD0D1FFC540}"/>
    <dgm:cxn modelId="{299B40DB-A299-4311-B737-0CFBBB811C03}" type="presOf" srcId="{F0E34735-C96A-4072-8221-A17133482A1F}" destId="{946C55C0-680E-43DB-B7CA-E0A1E5F90F2A}" srcOrd="0" destOrd="0" presId="urn:microsoft.com/office/officeart/2005/8/layout/bProcess4"/>
    <dgm:cxn modelId="{0914D4DC-AD95-4216-9E70-C5DA3B3A4B28}" type="presOf" srcId="{551479E8-D16F-4995-A21C-53C77584D6C8}" destId="{DDB94FB7-D83F-4F31-9B28-972366A21066}" srcOrd="0" destOrd="0" presId="urn:microsoft.com/office/officeart/2005/8/layout/bProcess4"/>
    <dgm:cxn modelId="{C9177CDF-DBEA-4672-BA92-C0A8D855B4CD}" type="presOf" srcId="{66F95325-D6CC-4060-BA37-910BC37BD536}" destId="{590EC601-F713-4996-9AE7-BF9BBDFB8D0D}" srcOrd="0" destOrd="0" presId="urn:microsoft.com/office/officeart/2005/8/layout/bProcess4"/>
    <dgm:cxn modelId="{F05EEAE1-521D-4D31-AA77-70DD5728C5F2}" srcId="{E3D82CBB-C767-457B-8A3A-90A3363C626B}" destId="{C0B48769-78FA-4CBF-BF03-23E7348BFEA8}" srcOrd="14" destOrd="0" parTransId="{2FFB58C3-6199-4337-9D55-705F527F908D}" sibTransId="{47C1BECA-321B-43FD-88BC-DA1E9A650203}"/>
    <dgm:cxn modelId="{E596D5E2-24BF-4226-8743-9A26C5811E5F}" type="presOf" srcId="{7BB25E54-B192-4123-B5D6-CDF03CA7A746}" destId="{3969B2CB-1622-4A49-BEC6-FEF8542D0C88}" srcOrd="0" destOrd="0" presId="urn:microsoft.com/office/officeart/2005/8/layout/bProcess4"/>
    <dgm:cxn modelId="{AED886E8-5180-4FF2-A959-D4E151118D3D}" type="presOf" srcId="{1E8E171E-44F9-4283-8940-A49732ED5CB1}" destId="{B09E97DA-B5A7-4FA2-A243-B6C044AAD1D6}" srcOrd="0" destOrd="0" presId="urn:microsoft.com/office/officeart/2005/8/layout/bProcess4"/>
    <dgm:cxn modelId="{1D2DB4E9-2456-4EF9-8BDB-87BE0810D1D9}" srcId="{E3D82CBB-C767-457B-8A3A-90A3363C626B}" destId="{1E8E171E-44F9-4283-8940-A49732ED5CB1}" srcOrd="11" destOrd="0" parTransId="{4316984B-2212-4231-89A3-EDDF5315BF3B}" sibTransId="{DE5D8C95-166E-4765-8E15-517050D32952}"/>
    <dgm:cxn modelId="{4DD55EEC-3140-4E58-A4B5-61A47E65FCD9}" type="presOf" srcId="{3E755EA8-C506-4363-831F-C467BB12F2DF}" destId="{8FF86626-AE90-47D0-8A11-556F94930CC6}" srcOrd="0" destOrd="0" presId="urn:microsoft.com/office/officeart/2005/8/layout/bProcess4"/>
    <dgm:cxn modelId="{A6E4DBF4-4247-4B93-9B98-9A20BEFA3A75}" type="presOf" srcId="{2F1AC485-BEBC-405C-AB34-EC39E1CCB806}" destId="{D98DDDF9-3E82-42BF-B16C-B19432B31029}" srcOrd="0" destOrd="0" presId="urn:microsoft.com/office/officeart/2005/8/layout/bProcess4"/>
    <dgm:cxn modelId="{47F2BFF9-05D1-4FF0-988C-37152C341B10}" srcId="{E3D82CBB-C767-457B-8A3A-90A3363C626B}" destId="{C1FA6D68-26ED-42C6-925E-09037E1D3B9A}" srcOrd="3" destOrd="0" parTransId="{ED67C148-F9FF-4919-884D-583DED88BEF9}" sibTransId="{7BB25E54-B192-4123-B5D6-CDF03CA7A746}"/>
    <dgm:cxn modelId="{C2527CFC-EB30-4CA2-8E90-A66B1C178253}" type="presOf" srcId="{26EDA9E8-502A-437E-A24A-9570C71BFD59}" destId="{EA4621F0-AF17-47EC-AEF7-26DAE2C1855E}" srcOrd="0" destOrd="0" presId="urn:microsoft.com/office/officeart/2005/8/layout/bProcess4"/>
    <dgm:cxn modelId="{C94BB378-6AD9-407C-B7D4-6A2C14C2BB2A}" type="presParOf" srcId="{B2F71F5B-E989-4690-B967-ED999A3EB46F}" destId="{2DD32C70-8391-43DF-9EE1-E89F7DD9BD1A}" srcOrd="0" destOrd="0" presId="urn:microsoft.com/office/officeart/2005/8/layout/bProcess4"/>
    <dgm:cxn modelId="{65755B19-0E90-403C-8B5D-27E45271C434}" type="presParOf" srcId="{2DD32C70-8391-43DF-9EE1-E89F7DD9BD1A}" destId="{FBD38AF7-0F78-4AB4-8332-EB92AC153BEC}" srcOrd="0" destOrd="0" presId="urn:microsoft.com/office/officeart/2005/8/layout/bProcess4"/>
    <dgm:cxn modelId="{B55D335F-E8CF-44D9-AA3A-0642A7770885}" type="presParOf" srcId="{2DD32C70-8391-43DF-9EE1-E89F7DD9BD1A}" destId="{518AE5A1-CE6C-4F18-93E6-AB446C543A6C}" srcOrd="1" destOrd="0" presId="urn:microsoft.com/office/officeart/2005/8/layout/bProcess4"/>
    <dgm:cxn modelId="{9F15F604-7E69-45D0-87EA-32AEE264EC2E}" type="presParOf" srcId="{B2F71F5B-E989-4690-B967-ED999A3EB46F}" destId="{CF3D63EE-1DC7-458C-B5EC-CD5CB0D93D38}" srcOrd="1" destOrd="0" presId="urn:microsoft.com/office/officeart/2005/8/layout/bProcess4"/>
    <dgm:cxn modelId="{AFD5EB70-6E1A-4C8E-AAED-130E0F8DA309}" type="presParOf" srcId="{B2F71F5B-E989-4690-B967-ED999A3EB46F}" destId="{E9CDA16A-DF13-41DB-B4A4-9021C8410F9A}" srcOrd="2" destOrd="0" presId="urn:microsoft.com/office/officeart/2005/8/layout/bProcess4"/>
    <dgm:cxn modelId="{5D12549E-BA00-4930-AD07-18047575FD79}" type="presParOf" srcId="{E9CDA16A-DF13-41DB-B4A4-9021C8410F9A}" destId="{E73CF426-8937-4F69-9571-8CAB2EA22745}" srcOrd="0" destOrd="0" presId="urn:microsoft.com/office/officeart/2005/8/layout/bProcess4"/>
    <dgm:cxn modelId="{59F86F57-E916-4115-9F6F-6CB9120D91E8}" type="presParOf" srcId="{E9CDA16A-DF13-41DB-B4A4-9021C8410F9A}" destId="{7762440F-FF1B-45F8-8768-35776A3BFB5C}" srcOrd="1" destOrd="0" presId="urn:microsoft.com/office/officeart/2005/8/layout/bProcess4"/>
    <dgm:cxn modelId="{A8337AA2-DC14-4172-81F2-AB7DA650AAF7}" type="presParOf" srcId="{B2F71F5B-E989-4690-B967-ED999A3EB46F}" destId="{28203970-1280-407A-8F27-F77D26F14DB8}" srcOrd="3" destOrd="0" presId="urn:microsoft.com/office/officeart/2005/8/layout/bProcess4"/>
    <dgm:cxn modelId="{CC7526DC-6289-4CA1-A28D-ECFEAAC9F16A}" type="presParOf" srcId="{B2F71F5B-E989-4690-B967-ED999A3EB46F}" destId="{3AB0D7DF-07D2-434A-8B05-5BF849010FB0}" srcOrd="4" destOrd="0" presId="urn:microsoft.com/office/officeart/2005/8/layout/bProcess4"/>
    <dgm:cxn modelId="{3CCE7F4E-FD6D-43FB-B545-1E8FC0303AAF}" type="presParOf" srcId="{3AB0D7DF-07D2-434A-8B05-5BF849010FB0}" destId="{4A4F6B30-6B97-40EF-98D6-07A5D2BF068A}" srcOrd="0" destOrd="0" presId="urn:microsoft.com/office/officeart/2005/8/layout/bProcess4"/>
    <dgm:cxn modelId="{49CD2E3D-A79D-4A84-8AC1-2EF6F50A81DA}" type="presParOf" srcId="{3AB0D7DF-07D2-434A-8B05-5BF849010FB0}" destId="{2A4D49FC-34C9-4244-A655-197D7C3B440B}" srcOrd="1" destOrd="0" presId="urn:microsoft.com/office/officeart/2005/8/layout/bProcess4"/>
    <dgm:cxn modelId="{6B387BA7-E7F7-4AB4-9697-BCD2A3704CC2}" type="presParOf" srcId="{B2F71F5B-E989-4690-B967-ED999A3EB46F}" destId="{DDB94FB7-D83F-4F31-9B28-972366A21066}" srcOrd="5" destOrd="0" presId="urn:microsoft.com/office/officeart/2005/8/layout/bProcess4"/>
    <dgm:cxn modelId="{9FFE81C4-4922-446A-93EC-A613A717EC0C}" type="presParOf" srcId="{B2F71F5B-E989-4690-B967-ED999A3EB46F}" destId="{306A6C7F-528D-4E12-9091-426EFE9F2EF6}" srcOrd="6" destOrd="0" presId="urn:microsoft.com/office/officeart/2005/8/layout/bProcess4"/>
    <dgm:cxn modelId="{63DCF0D6-E3AF-4E47-83D8-C440FE909916}" type="presParOf" srcId="{306A6C7F-528D-4E12-9091-426EFE9F2EF6}" destId="{CB748B95-D474-4411-8806-E6E5758CC278}" srcOrd="0" destOrd="0" presId="urn:microsoft.com/office/officeart/2005/8/layout/bProcess4"/>
    <dgm:cxn modelId="{59B7CBE4-2A98-4DA1-9D62-B609802297C3}" type="presParOf" srcId="{306A6C7F-528D-4E12-9091-426EFE9F2EF6}" destId="{3739E426-1FA5-4EFF-8372-CE91276FAB24}" srcOrd="1" destOrd="0" presId="urn:microsoft.com/office/officeart/2005/8/layout/bProcess4"/>
    <dgm:cxn modelId="{8DC89125-00D0-4492-853C-A1DBEF297846}" type="presParOf" srcId="{B2F71F5B-E989-4690-B967-ED999A3EB46F}" destId="{3969B2CB-1622-4A49-BEC6-FEF8542D0C88}" srcOrd="7" destOrd="0" presId="urn:microsoft.com/office/officeart/2005/8/layout/bProcess4"/>
    <dgm:cxn modelId="{E1EB006C-A2AE-4179-AD5E-496746399D4B}" type="presParOf" srcId="{B2F71F5B-E989-4690-B967-ED999A3EB46F}" destId="{4ACFF54B-6044-47C8-B85A-C9A67066B1E9}" srcOrd="8" destOrd="0" presId="urn:microsoft.com/office/officeart/2005/8/layout/bProcess4"/>
    <dgm:cxn modelId="{49B20649-F34C-4A97-B71C-615212E7BFEB}" type="presParOf" srcId="{4ACFF54B-6044-47C8-B85A-C9A67066B1E9}" destId="{7CAA308B-4EF3-4304-865E-871538B6263A}" srcOrd="0" destOrd="0" presId="urn:microsoft.com/office/officeart/2005/8/layout/bProcess4"/>
    <dgm:cxn modelId="{CA495617-CA08-4D7B-B0CF-D30AC1010A58}" type="presParOf" srcId="{4ACFF54B-6044-47C8-B85A-C9A67066B1E9}" destId="{590EC601-F713-4996-9AE7-BF9BBDFB8D0D}" srcOrd="1" destOrd="0" presId="urn:microsoft.com/office/officeart/2005/8/layout/bProcess4"/>
    <dgm:cxn modelId="{EFAAD909-5752-4AF1-B7D0-643B87C85DB5}" type="presParOf" srcId="{B2F71F5B-E989-4690-B967-ED999A3EB46F}" destId="{A2A05417-CEBA-4E38-A45E-3252FAA029A6}" srcOrd="9" destOrd="0" presId="urn:microsoft.com/office/officeart/2005/8/layout/bProcess4"/>
    <dgm:cxn modelId="{CEF7A889-ADF2-456B-B976-C2B81306A19E}" type="presParOf" srcId="{B2F71F5B-E989-4690-B967-ED999A3EB46F}" destId="{D5D18450-D7EA-4A49-9D94-B2CAFBFBE278}" srcOrd="10" destOrd="0" presId="urn:microsoft.com/office/officeart/2005/8/layout/bProcess4"/>
    <dgm:cxn modelId="{0B2052B7-AFE7-4319-87FA-AB48722B351B}" type="presParOf" srcId="{D5D18450-D7EA-4A49-9D94-B2CAFBFBE278}" destId="{48C78C59-E5BC-4294-9EE9-1000AD28E9B1}" srcOrd="0" destOrd="0" presId="urn:microsoft.com/office/officeart/2005/8/layout/bProcess4"/>
    <dgm:cxn modelId="{1557537C-0717-486D-8B3D-0D39CC99CB34}" type="presParOf" srcId="{D5D18450-D7EA-4A49-9D94-B2CAFBFBE278}" destId="{3365C611-9F29-46BF-B838-05F9F95977C6}" srcOrd="1" destOrd="0" presId="urn:microsoft.com/office/officeart/2005/8/layout/bProcess4"/>
    <dgm:cxn modelId="{0AA72B89-50FE-46BC-9EC8-BB1FDEB4C0C8}" type="presParOf" srcId="{B2F71F5B-E989-4690-B967-ED999A3EB46F}" destId="{946C55C0-680E-43DB-B7CA-E0A1E5F90F2A}" srcOrd="11" destOrd="0" presId="urn:microsoft.com/office/officeart/2005/8/layout/bProcess4"/>
    <dgm:cxn modelId="{916EE10D-2AE1-4B82-A3CA-BADD2527CD76}" type="presParOf" srcId="{B2F71F5B-E989-4690-B967-ED999A3EB46F}" destId="{9890844E-56B4-403B-BFDD-44F2D6FF0B80}" srcOrd="12" destOrd="0" presId="urn:microsoft.com/office/officeart/2005/8/layout/bProcess4"/>
    <dgm:cxn modelId="{1A320628-A700-4947-B12E-7B42BE5E8302}" type="presParOf" srcId="{9890844E-56B4-403B-BFDD-44F2D6FF0B80}" destId="{352C687E-B0A7-437E-96C6-3C63097FF697}" srcOrd="0" destOrd="0" presId="urn:microsoft.com/office/officeart/2005/8/layout/bProcess4"/>
    <dgm:cxn modelId="{34BD356D-0896-4E46-AAC3-C28903640348}" type="presParOf" srcId="{9890844E-56B4-403B-BFDD-44F2D6FF0B80}" destId="{5D94288D-2DC2-4DF7-8429-1DCC66641612}" srcOrd="1" destOrd="0" presId="urn:microsoft.com/office/officeart/2005/8/layout/bProcess4"/>
    <dgm:cxn modelId="{4F93FE67-67E1-4EC1-A4D9-B5FF2ED777A1}" type="presParOf" srcId="{B2F71F5B-E989-4690-B967-ED999A3EB46F}" destId="{E9DF9EFB-498F-40E0-98DF-26340180365A}" srcOrd="13" destOrd="0" presId="urn:microsoft.com/office/officeart/2005/8/layout/bProcess4"/>
    <dgm:cxn modelId="{5216FACC-6714-41C1-AAEA-937FB4E98D30}" type="presParOf" srcId="{B2F71F5B-E989-4690-B967-ED999A3EB46F}" destId="{4D20C764-5526-4E02-82A8-0403E42494A3}" srcOrd="14" destOrd="0" presId="urn:microsoft.com/office/officeart/2005/8/layout/bProcess4"/>
    <dgm:cxn modelId="{C55FE200-5641-418B-ADA3-3FEE52688FEC}" type="presParOf" srcId="{4D20C764-5526-4E02-82A8-0403E42494A3}" destId="{82BDFF40-2E64-4372-922E-6652FD6687B9}" srcOrd="0" destOrd="0" presId="urn:microsoft.com/office/officeart/2005/8/layout/bProcess4"/>
    <dgm:cxn modelId="{BC20FE93-D340-4622-9AD6-58F91D69A0AC}" type="presParOf" srcId="{4D20C764-5526-4E02-82A8-0403E42494A3}" destId="{DFF0ACCA-96C8-4515-BC15-2D72F3EED8C5}" srcOrd="1" destOrd="0" presId="urn:microsoft.com/office/officeart/2005/8/layout/bProcess4"/>
    <dgm:cxn modelId="{FA89A44D-0E7F-4044-881D-F50A5804C8F0}" type="presParOf" srcId="{B2F71F5B-E989-4690-B967-ED999A3EB46F}" destId="{0A55C344-2157-443D-9DB0-5C870147E4C7}" srcOrd="15" destOrd="0" presId="urn:microsoft.com/office/officeart/2005/8/layout/bProcess4"/>
    <dgm:cxn modelId="{D1BB38B8-D54F-44FF-A81E-4377A114D6E6}" type="presParOf" srcId="{B2F71F5B-E989-4690-B967-ED999A3EB46F}" destId="{09330E1E-EA2E-4CF2-B0C0-FE6BECDFA0FE}" srcOrd="16" destOrd="0" presId="urn:microsoft.com/office/officeart/2005/8/layout/bProcess4"/>
    <dgm:cxn modelId="{1AE78A85-22CB-434F-BF54-76685D2814F9}" type="presParOf" srcId="{09330E1E-EA2E-4CF2-B0C0-FE6BECDFA0FE}" destId="{A6C4DF4B-E574-47D2-BBC8-F8E55F9924C2}" srcOrd="0" destOrd="0" presId="urn:microsoft.com/office/officeart/2005/8/layout/bProcess4"/>
    <dgm:cxn modelId="{1866EEE3-3527-4131-9336-ED9E7CE0515F}" type="presParOf" srcId="{09330E1E-EA2E-4CF2-B0C0-FE6BECDFA0FE}" destId="{EA4621F0-AF17-47EC-AEF7-26DAE2C1855E}" srcOrd="1" destOrd="0" presId="urn:microsoft.com/office/officeart/2005/8/layout/bProcess4"/>
    <dgm:cxn modelId="{23B2A9DB-4C5B-4F75-8B8D-26785066B082}" type="presParOf" srcId="{B2F71F5B-E989-4690-B967-ED999A3EB46F}" destId="{BBCE73DD-B4BC-4234-BA92-60BEA3BC9DDB}" srcOrd="17" destOrd="0" presId="urn:microsoft.com/office/officeart/2005/8/layout/bProcess4"/>
    <dgm:cxn modelId="{CAC2CA61-35E2-4252-9A32-CF9226202D03}" type="presParOf" srcId="{B2F71F5B-E989-4690-B967-ED999A3EB46F}" destId="{63441490-BC3A-4341-922E-7CF704D275FD}" srcOrd="18" destOrd="0" presId="urn:microsoft.com/office/officeart/2005/8/layout/bProcess4"/>
    <dgm:cxn modelId="{01C4C525-6078-4567-A302-E31399C74623}" type="presParOf" srcId="{63441490-BC3A-4341-922E-7CF704D275FD}" destId="{C7606712-32D2-4D98-A57B-853E5A473F8D}" srcOrd="0" destOrd="0" presId="urn:microsoft.com/office/officeart/2005/8/layout/bProcess4"/>
    <dgm:cxn modelId="{690BFBFC-1073-49DC-856A-0D78B049A997}" type="presParOf" srcId="{63441490-BC3A-4341-922E-7CF704D275FD}" destId="{0A9E9838-D7FC-4989-98D2-D9E7C9433B3B}" srcOrd="1" destOrd="0" presId="urn:microsoft.com/office/officeart/2005/8/layout/bProcess4"/>
    <dgm:cxn modelId="{CD9B7993-C817-45BA-ADC0-46032AD3C0B7}" type="presParOf" srcId="{B2F71F5B-E989-4690-B967-ED999A3EB46F}" destId="{D98DDDF9-3E82-42BF-B16C-B19432B31029}" srcOrd="19" destOrd="0" presId="urn:microsoft.com/office/officeart/2005/8/layout/bProcess4"/>
    <dgm:cxn modelId="{CF88CC87-7879-4CC6-815A-34814CE27D9B}" type="presParOf" srcId="{B2F71F5B-E989-4690-B967-ED999A3EB46F}" destId="{971F8BD7-2AA7-4B90-AADD-F21B07EBF86D}" srcOrd="20" destOrd="0" presId="urn:microsoft.com/office/officeart/2005/8/layout/bProcess4"/>
    <dgm:cxn modelId="{F0F87C32-D88A-46EB-84FD-4EA6CA32C1B8}" type="presParOf" srcId="{971F8BD7-2AA7-4B90-AADD-F21B07EBF86D}" destId="{B42232C4-00DD-41C2-AC62-4153DF16588E}" srcOrd="0" destOrd="0" presId="urn:microsoft.com/office/officeart/2005/8/layout/bProcess4"/>
    <dgm:cxn modelId="{EA3B6F13-49AB-414A-A93F-B2373A53175C}" type="presParOf" srcId="{971F8BD7-2AA7-4B90-AADD-F21B07EBF86D}" destId="{D5EA8B40-0F73-4FDB-BD71-C7CEBD9A5CB1}" srcOrd="1" destOrd="0" presId="urn:microsoft.com/office/officeart/2005/8/layout/bProcess4"/>
    <dgm:cxn modelId="{75C9CA09-561D-41CD-BF1B-1AC1ECB5B8D4}" type="presParOf" srcId="{B2F71F5B-E989-4690-B967-ED999A3EB46F}" destId="{CD382576-B5F0-4C9D-8A1F-52177476D2ED}" srcOrd="21" destOrd="0" presId="urn:microsoft.com/office/officeart/2005/8/layout/bProcess4"/>
    <dgm:cxn modelId="{1B9050C4-9EB7-43F7-B5B2-0DF35A7F1CA8}" type="presParOf" srcId="{B2F71F5B-E989-4690-B967-ED999A3EB46F}" destId="{63AB3F98-C0F7-4D51-8183-5F5D9257E071}" srcOrd="22" destOrd="0" presId="urn:microsoft.com/office/officeart/2005/8/layout/bProcess4"/>
    <dgm:cxn modelId="{EBDDE89C-3D5D-4AC3-A607-45CA087334D1}" type="presParOf" srcId="{63AB3F98-C0F7-4D51-8183-5F5D9257E071}" destId="{525B2B32-2E1F-4DC6-A85B-5F0D732F7F1D}" srcOrd="0" destOrd="0" presId="urn:microsoft.com/office/officeart/2005/8/layout/bProcess4"/>
    <dgm:cxn modelId="{364A1AFD-6B91-4E47-AE3F-166F3EB6D463}" type="presParOf" srcId="{63AB3F98-C0F7-4D51-8183-5F5D9257E071}" destId="{B09E97DA-B5A7-4FA2-A243-B6C044AAD1D6}" srcOrd="1" destOrd="0" presId="urn:microsoft.com/office/officeart/2005/8/layout/bProcess4"/>
    <dgm:cxn modelId="{4DE63D53-AAE9-4793-994A-710671633DD6}" type="presParOf" srcId="{B2F71F5B-E989-4690-B967-ED999A3EB46F}" destId="{AF0671DF-ACBD-490B-837A-A6721249EDFC}" srcOrd="23" destOrd="0" presId="urn:microsoft.com/office/officeart/2005/8/layout/bProcess4"/>
    <dgm:cxn modelId="{EE15C1AD-2C29-4283-AB4C-3EAF5B1C4C3C}" type="presParOf" srcId="{B2F71F5B-E989-4690-B967-ED999A3EB46F}" destId="{0CF32A6C-3319-44D4-BE4B-CEF9B5ADBF7A}" srcOrd="24" destOrd="0" presId="urn:microsoft.com/office/officeart/2005/8/layout/bProcess4"/>
    <dgm:cxn modelId="{AC638066-2B5E-48EE-90CE-6F951B2F00FA}" type="presParOf" srcId="{0CF32A6C-3319-44D4-BE4B-CEF9B5ADBF7A}" destId="{33BE46EA-C6E6-442E-851D-9FFDACFFAA30}" srcOrd="0" destOrd="0" presId="urn:microsoft.com/office/officeart/2005/8/layout/bProcess4"/>
    <dgm:cxn modelId="{93CA5FBF-16B2-4EB1-84AC-84A13A2F1AAA}" type="presParOf" srcId="{0CF32A6C-3319-44D4-BE4B-CEF9B5ADBF7A}" destId="{8FF86626-AE90-47D0-8A11-556F94930CC6}" srcOrd="1" destOrd="0" presId="urn:microsoft.com/office/officeart/2005/8/layout/bProcess4"/>
    <dgm:cxn modelId="{38BB4CCF-9E19-4EF3-B0A1-0685201CFB8A}" type="presParOf" srcId="{B2F71F5B-E989-4690-B967-ED999A3EB46F}" destId="{31CE0DFA-273F-41E6-BFC6-5866797C68CE}" srcOrd="25" destOrd="0" presId="urn:microsoft.com/office/officeart/2005/8/layout/bProcess4"/>
    <dgm:cxn modelId="{C92F4C04-B913-446A-8EC6-DDD7B3B43C9B}" type="presParOf" srcId="{B2F71F5B-E989-4690-B967-ED999A3EB46F}" destId="{D5E63983-C294-4977-B082-E78C6CEA6715}" srcOrd="26" destOrd="0" presId="urn:microsoft.com/office/officeart/2005/8/layout/bProcess4"/>
    <dgm:cxn modelId="{107470A9-D19D-4407-90CB-BF09D8D2EF29}" type="presParOf" srcId="{D5E63983-C294-4977-B082-E78C6CEA6715}" destId="{1C73C9C1-F659-4C35-8C6B-30626F240EB4}" srcOrd="0" destOrd="0" presId="urn:microsoft.com/office/officeart/2005/8/layout/bProcess4"/>
    <dgm:cxn modelId="{D7C41F2D-E860-4231-8561-DF9A521ACE15}" type="presParOf" srcId="{D5E63983-C294-4977-B082-E78C6CEA6715}" destId="{0E63BD0C-956F-44DC-BC71-C9BAC0A3F094}" srcOrd="1" destOrd="0" presId="urn:microsoft.com/office/officeart/2005/8/layout/bProcess4"/>
    <dgm:cxn modelId="{0ECA61A3-588D-49AD-B620-6134C17AC453}" type="presParOf" srcId="{B2F71F5B-E989-4690-B967-ED999A3EB46F}" destId="{8D73FC51-2BF9-415B-B7B9-B6D56A225A60}" srcOrd="27" destOrd="0" presId="urn:microsoft.com/office/officeart/2005/8/layout/bProcess4"/>
    <dgm:cxn modelId="{8C4419D2-241A-4805-873C-7DE2A7FD826A}" type="presParOf" srcId="{B2F71F5B-E989-4690-B967-ED999A3EB46F}" destId="{3B772AFC-D913-4F21-B4CC-EFA30B84DBD6}" srcOrd="28" destOrd="0" presId="urn:microsoft.com/office/officeart/2005/8/layout/bProcess4"/>
    <dgm:cxn modelId="{B5FFE6DD-34A4-4390-A39B-B8A30D921A73}" type="presParOf" srcId="{3B772AFC-D913-4F21-B4CC-EFA30B84DBD6}" destId="{3D185F22-CDD9-40E1-BE79-F8A038F1814E}" srcOrd="0" destOrd="0" presId="urn:microsoft.com/office/officeart/2005/8/layout/bProcess4"/>
    <dgm:cxn modelId="{08AADFFA-BAFE-4541-8A36-BED91BDF98C1}" type="presParOf" srcId="{3B772AFC-D913-4F21-B4CC-EFA30B84DBD6}" destId="{BD0DBE39-DEFB-4039-A2F8-D07F97121A2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63156D-2C80-4188-8362-696A8068FC83}" type="doc">
      <dgm:prSet loTypeId="urn:microsoft.com/office/officeart/2005/8/layout/bProcess4" loCatId="process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GB"/>
        </a:p>
      </dgm:t>
    </dgm:pt>
    <dgm:pt modelId="{465265FF-2FCC-445A-A421-C270C818A097}">
      <dgm:prSet/>
      <dgm:spPr/>
      <dgm:t>
        <a:bodyPr/>
        <a:lstStyle/>
        <a:p>
          <a:pPr rtl="0"/>
          <a:r>
            <a:rPr lang="en-ZA"/>
            <a:t>The Coalition Agreement</a:t>
          </a:r>
          <a:endParaRPr lang="en-GB"/>
        </a:p>
      </dgm:t>
    </dgm:pt>
    <dgm:pt modelId="{AF98791D-59D9-4E0B-A1C2-0AA43B297D4D}" type="parTrans" cxnId="{66F23678-655A-4F43-B74F-FB231EDFF1BE}">
      <dgm:prSet/>
      <dgm:spPr/>
      <dgm:t>
        <a:bodyPr/>
        <a:lstStyle/>
        <a:p>
          <a:endParaRPr lang="en-GB"/>
        </a:p>
      </dgm:t>
    </dgm:pt>
    <dgm:pt modelId="{082684C0-D736-4867-95DA-1C56196D4D94}" type="sibTrans" cxnId="{66F23678-655A-4F43-B74F-FB231EDFF1BE}">
      <dgm:prSet/>
      <dgm:spPr/>
      <dgm:t>
        <a:bodyPr/>
        <a:lstStyle/>
        <a:p>
          <a:endParaRPr lang="en-GB"/>
        </a:p>
      </dgm:t>
    </dgm:pt>
    <dgm:pt modelId="{B2082166-807B-4229-97C2-62D8677CF227}">
      <dgm:prSet/>
      <dgm:spPr/>
      <dgm:t>
        <a:bodyPr/>
        <a:lstStyle/>
        <a:p>
          <a:pPr rtl="0"/>
          <a:r>
            <a:rPr lang="en-ZA"/>
            <a:t>Legal Enforcement of Coalition Agreements</a:t>
          </a:r>
          <a:endParaRPr lang="en-GB"/>
        </a:p>
      </dgm:t>
    </dgm:pt>
    <dgm:pt modelId="{0050D3AC-7CDB-4B20-8B7E-EAC39DBB719A}" type="parTrans" cxnId="{4E042435-145A-44A0-8744-F15AAFA0C7F4}">
      <dgm:prSet/>
      <dgm:spPr/>
      <dgm:t>
        <a:bodyPr/>
        <a:lstStyle/>
        <a:p>
          <a:endParaRPr lang="en-GB"/>
        </a:p>
      </dgm:t>
    </dgm:pt>
    <dgm:pt modelId="{751D5451-8ACB-4CAA-96F3-97D8B7067CEC}" type="sibTrans" cxnId="{4E042435-145A-44A0-8744-F15AAFA0C7F4}">
      <dgm:prSet/>
      <dgm:spPr/>
      <dgm:t>
        <a:bodyPr/>
        <a:lstStyle/>
        <a:p>
          <a:endParaRPr lang="en-GB"/>
        </a:p>
      </dgm:t>
    </dgm:pt>
    <dgm:pt modelId="{E5706D43-F21A-44A3-9003-A18D51A90217}">
      <dgm:prSet/>
      <dgm:spPr/>
      <dgm:t>
        <a:bodyPr/>
        <a:lstStyle/>
        <a:p>
          <a:pPr rtl="0"/>
          <a:r>
            <a:rPr lang="en-ZA"/>
            <a:t>Making Coalition Agreement Public</a:t>
          </a:r>
          <a:endParaRPr lang="en-GB"/>
        </a:p>
      </dgm:t>
    </dgm:pt>
    <dgm:pt modelId="{AB732483-1A11-4E79-ABAF-5EBA0F80C7AB}" type="parTrans" cxnId="{F34626BC-3202-41A5-87C6-C175E6733E6A}">
      <dgm:prSet/>
      <dgm:spPr/>
      <dgm:t>
        <a:bodyPr/>
        <a:lstStyle/>
        <a:p>
          <a:endParaRPr lang="en-GB"/>
        </a:p>
      </dgm:t>
    </dgm:pt>
    <dgm:pt modelId="{0326B8AA-1D54-4D96-9C78-A88B6D2EF330}" type="sibTrans" cxnId="{F34626BC-3202-41A5-87C6-C175E6733E6A}">
      <dgm:prSet/>
      <dgm:spPr/>
      <dgm:t>
        <a:bodyPr/>
        <a:lstStyle/>
        <a:p>
          <a:endParaRPr lang="en-GB"/>
        </a:p>
      </dgm:t>
    </dgm:pt>
    <dgm:pt modelId="{71131056-D311-4FBC-BFA0-25E4F0A5A4AD}">
      <dgm:prSet/>
      <dgm:spPr/>
      <dgm:t>
        <a:bodyPr/>
        <a:lstStyle/>
        <a:p>
          <a:pPr rtl="0"/>
          <a:r>
            <a:rPr lang="en-ZA"/>
            <a:t>Implementation of the Coalition Agreement</a:t>
          </a:r>
          <a:endParaRPr lang="en-GB"/>
        </a:p>
      </dgm:t>
    </dgm:pt>
    <dgm:pt modelId="{FB4AE2AB-5E36-44EC-8F22-632101E3050A}" type="parTrans" cxnId="{8544DA0C-AC73-4A22-9E91-6B79685931A8}">
      <dgm:prSet/>
      <dgm:spPr/>
      <dgm:t>
        <a:bodyPr/>
        <a:lstStyle/>
        <a:p>
          <a:endParaRPr lang="en-GB"/>
        </a:p>
      </dgm:t>
    </dgm:pt>
    <dgm:pt modelId="{22F73F6B-8CA8-4186-B246-7A77D0241A26}" type="sibTrans" cxnId="{8544DA0C-AC73-4A22-9E91-6B79685931A8}">
      <dgm:prSet/>
      <dgm:spPr/>
      <dgm:t>
        <a:bodyPr/>
        <a:lstStyle/>
        <a:p>
          <a:endParaRPr lang="en-GB"/>
        </a:p>
      </dgm:t>
    </dgm:pt>
    <dgm:pt modelId="{45DCF046-CA70-4CAE-A44F-A49CE2D7CFBD}">
      <dgm:prSet/>
      <dgm:spPr/>
      <dgm:t>
        <a:bodyPr/>
        <a:lstStyle/>
        <a:p>
          <a:pPr rtl="0"/>
          <a:r>
            <a:rPr lang="en-ZA"/>
            <a:t>Coalition Caucus</a:t>
          </a:r>
          <a:endParaRPr lang="en-GB"/>
        </a:p>
      </dgm:t>
    </dgm:pt>
    <dgm:pt modelId="{72A8ADF8-9CD8-4FE7-837E-D02168EA84B2}" type="parTrans" cxnId="{CA3F4F5C-92F0-4337-A95E-4AB8C6AC8861}">
      <dgm:prSet/>
      <dgm:spPr/>
      <dgm:t>
        <a:bodyPr/>
        <a:lstStyle/>
        <a:p>
          <a:endParaRPr lang="en-GB"/>
        </a:p>
      </dgm:t>
    </dgm:pt>
    <dgm:pt modelId="{CF268CE0-2E47-4FB4-BA18-EA53A5B4B79E}" type="sibTrans" cxnId="{CA3F4F5C-92F0-4337-A95E-4AB8C6AC8861}">
      <dgm:prSet/>
      <dgm:spPr/>
      <dgm:t>
        <a:bodyPr/>
        <a:lstStyle/>
        <a:p>
          <a:endParaRPr lang="en-GB"/>
        </a:p>
      </dgm:t>
    </dgm:pt>
    <dgm:pt modelId="{6986D98D-321D-4DDE-8686-00F1DB9D9D2C}">
      <dgm:prSet/>
      <dgm:spPr/>
      <dgm:t>
        <a:bodyPr/>
        <a:lstStyle/>
        <a:p>
          <a:pPr rtl="0"/>
          <a:r>
            <a:rPr lang="en-ZA"/>
            <a:t>Role of the Whip of Council and Party Whips</a:t>
          </a:r>
          <a:endParaRPr lang="en-GB"/>
        </a:p>
      </dgm:t>
    </dgm:pt>
    <dgm:pt modelId="{CC86BCEB-38DA-44BA-8E54-192AED393B08}" type="parTrans" cxnId="{D77C4BE6-A710-4A18-BFC7-0B687B2F5D89}">
      <dgm:prSet/>
      <dgm:spPr/>
      <dgm:t>
        <a:bodyPr/>
        <a:lstStyle/>
        <a:p>
          <a:endParaRPr lang="en-GB"/>
        </a:p>
      </dgm:t>
    </dgm:pt>
    <dgm:pt modelId="{E65855CD-3DA7-42CC-8509-4459DF8A9C99}" type="sibTrans" cxnId="{D77C4BE6-A710-4A18-BFC7-0B687B2F5D89}">
      <dgm:prSet/>
      <dgm:spPr/>
      <dgm:t>
        <a:bodyPr/>
        <a:lstStyle/>
        <a:p>
          <a:endParaRPr lang="en-GB"/>
        </a:p>
      </dgm:t>
    </dgm:pt>
    <dgm:pt modelId="{C815002A-CF1A-491A-9CEC-D525EB49B3E0}">
      <dgm:prSet/>
      <dgm:spPr/>
      <dgm:t>
        <a:bodyPr/>
        <a:lstStyle/>
        <a:p>
          <a:pPr rtl="0"/>
          <a:r>
            <a:rPr lang="en-ZA"/>
            <a:t>Conflict and Dispute Resolution</a:t>
          </a:r>
          <a:endParaRPr lang="en-GB"/>
        </a:p>
      </dgm:t>
    </dgm:pt>
    <dgm:pt modelId="{8EAAB1B9-6EB1-43F0-A9CF-5AF3642694B7}" type="parTrans" cxnId="{675AB8AC-E38A-4B9E-90A5-C186A34D525B}">
      <dgm:prSet/>
      <dgm:spPr/>
      <dgm:t>
        <a:bodyPr/>
        <a:lstStyle/>
        <a:p>
          <a:endParaRPr lang="en-GB"/>
        </a:p>
      </dgm:t>
    </dgm:pt>
    <dgm:pt modelId="{BB82BE45-2DA5-470A-A13E-2DE1385026AE}" type="sibTrans" cxnId="{675AB8AC-E38A-4B9E-90A5-C186A34D525B}">
      <dgm:prSet/>
      <dgm:spPr/>
      <dgm:t>
        <a:bodyPr/>
        <a:lstStyle/>
        <a:p>
          <a:endParaRPr lang="en-GB"/>
        </a:p>
      </dgm:t>
    </dgm:pt>
    <dgm:pt modelId="{8DA986F5-C488-4ECB-98E6-54F1D79D2769}">
      <dgm:prSet/>
      <dgm:spPr/>
      <dgm:t>
        <a:bodyPr/>
        <a:lstStyle/>
        <a:p>
          <a:pPr rtl="0"/>
          <a:r>
            <a:rPr lang="en-ZA"/>
            <a:t>Oversight within the Coalition</a:t>
          </a:r>
          <a:endParaRPr lang="en-GB"/>
        </a:p>
      </dgm:t>
    </dgm:pt>
    <dgm:pt modelId="{4C4FC79B-8244-4EC8-B4DE-AAE4BE23C286}" type="parTrans" cxnId="{0CABE548-F708-47F3-B777-3B9E39C4A7DB}">
      <dgm:prSet/>
      <dgm:spPr/>
      <dgm:t>
        <a:bodyPr/>
        <a:lstStyle/>
        <a:p>
          <a:endParaRPr lang="en-GB"/>
        </a:p>
      </dgm:t>
    </dgm:pt>
    <dgm:pt modelId="{2BE55295-859C-40CC-9262-0EE69C56FEBF}" type="sibTrans" cxnId="{0CABE548-F708-47F3-B777-3B9E39C4A7DB}">
      <dgm:prSet/>
      <dgm:spPr/>
      <dgm:t>
        <a:bodyPr/>
        <a:lstStyle/>
        <a:p>
          <a:endParaRPr lang="en-GB"/>
        </a:p>
      </dgm:t>
    </dgm:pt>
    <dgm:pt modelId="{099DD7BB-6527-42AB-8FF7-6FE5D31E1DC5}" type="pres">
      <dgm:prSet presAssocID="{8963156D-2C80-4188-8362-696A8068FC83}" presName="Name0" presStyleCnt="0">
        <dgm:presLayoutVars>
          <dgm:dir/>
          <dgm:resizeHandles/>
        </dgm:presLayoutVars>
      </dgm:prSet>
      <dgm:spPr/>
    </dgm:pt>
    <dgm:pt modelId="{D3CCE8A8-C8C1-4961-A0F5-2FC31DF111A8}" type="pres">
      <dgm:prSet presAssocID="{465265FF-2FCC-445A-A421-C270C818A097}" presName="compNode" presStyleCnt="0"/>
      <dgm:spPr/>
    </dgm:pt>
    <dgm:pt modelId="{0E7BEF5D-2268-4E9B-A1C1-8A87CE0D4852}" type="pres">
      <dgm:prSet presAssocID="{465265FF-2FCC-445A-A421-C270C818A097}" presName="dummyConnPt" presStyleCnt="0"/>
      <dgm:spPr/>
    </dgm:pt>
    <dgm:pt modelId="{BB1ABACC-8270-4009-856F-6BAEE93A1224}" type="pres">
      <dgm:prSet presAssocID="{465265FF-2FCC-445A-A421-C270C818A097}" presName="node" presStyleLbl="node1" presStyleIdx="0" presStyleCnt="8">
        <dgm:presLayoutVars>
          <dgm:bulletEnabled val="1"/>
        </dgm:presLayoutVars>
      </dgm:prSet>
      <dgm:spPr/>
    </dgm:pt>
    <dgm:pt modelId="{EEF5C111-5B64-4E33-AB9B-939E1F0088B9}" type="pres">
      <dgm:prSet presAssocID="{082684C0-D736-4867-95DA-1C56196D4D94}" presName="sibTrans" presStyleLbl="bgSibTrans2D1" presStyleIdx="0" presStyleCnt="7"/>
      <dgm:spPr/>
    </dgm:pt>
    <dgm:pt modelId="{5CB6E0A3-8506-408D-8244-C6499D32FD71}" type="pres">
      <dgm:prSet presAssocID="{B2082166-807B-4229-97C2-62D8677CF227}" presName="compNode" presStyleCnt="0"/>
      <dgm:spPr/>
    </dgm:pt>
    <dgm:pt modelId="{2810F76B-7A71-478E-A605-ACBB5F5EE9B1}" type="pres">
      <dgm:prSet presAssocID="{B2082166-807B-4229-97C2-62D8677CF227}" presName="dummyConnPt" presStyleCnt="0"/>
      <dgm:spPr/>
    </dgm:pt>
    <dgm:pt modelId="{9311F216-C09E-49E4-A826-C317C8A3F0E1}" type="pres">
      <dgm:prSet presAssocID="{B2082166-807B-4229-97C2-62D8677CF227}" presName="node" presStyleLbl="node1" presStyleIdx="1" presStyleCnt="8">
        <dgm:presLayoutVars>
          <dgm:bulletEnabled val="1"/>
        </dgm:presLayoutVars>
      </dgm:prSet>
      <dgm:spPr/>
    </dgm:pt>
    <dgm:pt modelId="{FED98336-4416-473C-A60D-56ED1C321E6F}" type="pres">
      <dgm:prSet presAssocID="{751D5451-8ACB-4CAA-96F3-97D8B7067CEC}" presName="sibTrans" presStyleLbl="bgSibTrans2D1" presStyleIdx="1" presStyleCnt="7"/>
      <dgm:spPr/>
    </dgm:pt>
    <dgm:pt modelId="{1641CD6E-AC34-486D-AC4D-109F944CC497}" type="pres">
      <dgm:prSet presAssocID="{E5706D43-F21A-44A3-9003-A18D51A90217}" presName="compNode" presStyleCnt="0"/>
      <dgm:spPr/>
    </dgm:pt>
    <dgm:pt modelId="{DB2394D9-D85B-49DE-ADDE-1DA8C8BD3FEE}" type="pres">
      <dgm:prSet presAssocID="{E5706D43-F21A-44A3-9003-A18D51A90217}" presName="dummyConnPt" presStyleCnt="0"/>
      <dgm:spPr/>
    </dgm:pt>
    <dgm:pt modelId="{62D878BC-B761-4C68-BF6D-FED3242CFC28}" type="pres">
      <dgm:prSet presAssocID="{E5706D43-F21A-44A3-9003-A18D51A90217}" presName="node" presStyleLbl="node1" presStyleIdx="2" presStyleCnt="8">
        <dgm:presLayoutVars>
          <dgm:bulletEnabled val="1"/>
        </dgm:presLayoutVars>
      </dgm:prSet>
      <dgm:spPr/>
    </dgm:pt>
    <dgm:pt modelId="{05CEEC20-B364-4DF4-8900-ADA26EBFBD8D}" type="pres">
      <dgm:prSet presAssocID="{0326B8AA-1D54-4D96-9C78-A88B6D2EF330}" presName="sibTrans" presStyleLbl="bgSibTrans2D1" presStyleIdx="2" presStyleCnt="7"/>
      <dgm:spPr/>
    </dgm:pt>
    <dgm:pt modelId="{32071110-F6A1-4BF9-9D82-13368D99A758}" type="pres">
      <dgm:prSet presAssocID="{71131056-D311-4FBC-BFA0-25E4F0A5A4AD}" presName="compNode" presStyleCnt="0"/>
      <dgm:spPr/>
    </dgm:pt>
    <dgm:pt modelId="{25DCBBB7-09A0-49AD-8E59-976AE0F41F49}" type="pres">
      <dgm:prSet presAssocID="{71131056-D311-4FBC-BFA0-25E4F0A5A4AD}" presName="dummyConnPt" presStyleCnt="0"/>
      <dgm:spPr/>
    </dgm:pt>
    <dgm:pt modelId="{E6981DE0-3605-48AA-ADAC-468C45DA0DD4}" type="pres">
      <dgm:prSet presAssocID="{71131056-D311-4FBC-BFA0-25E4F0A5A4AD}" presName="node" presStyleLbl="node1" presStyleIdx="3" presStyleCnt="8">
        <dgm:presLayoutVars>
          <dgm:bulletEnabled val="1"/>
        </dgm:presLayoutVars>
      </dgm:prSet>
      <dgm:spPr/>
    </dgm:pt>
    <dgm:pt modelId="{1EEF0BCA-AABA-49BD-936D-83D3A6C65F93}" type="pres">
      <dgm:prSet presAssocID="{22F73F6B-8CA8-4186-B246-7A77D0241A26}" presName="sibTrans" presStyleLbl="bgSibTrans2D1" presStyleIdx="3" presStyleCnt="7"/>
      <dgm:spPr/>
    </dgm:pt>
    <dgm:pt modelId="{9F74F25F-F615-45BD-8E5D-07173B40C085}" type="pres">
      <dgm:prSet presAssocID="{45DCF046-CA70-4CAE-A44F-A49CE2D7CFBD}" presName="compNode" presStyleCnt="0"/>
      <dgm:spPr/>
    </dgm:pt>
    <dgm:pt modelId="{C52F6522-9E46-4C26-93A2-C1CB1EF2CF95}" type="pres">
      <dgm:prSet presAssocID="{45DCF046-CA70-4CAE-A44F-A49CE2D7CFBD}" presName="dummyConnPt" presStyleCnt="0"/>
      <dgm:spPr/>
    </dgm:pt>
    <dgm:pt modelId="{827BD380-4F00-47CD-96AA-529464B08E16}" type="pres">
      <dgm:prSet presAssocID="{45DCF046-CA70-4CAE-A44F-A49CE2D7CFBD}" presName="node" presStyleLbl="node1" presStyleIdx="4" presStyleCnt="8">
        <dgm:presLayoutVars>
          <dgm:bulletEnabled val="1"/>
        </dgm:presLayoutVars>
      </dgm:prSet>
      <dgm:spPr/>
    </dgm:pt>
    <dgm:pt modelId="{8288C6AD-FBA9-4820-BF57-B6E453135B3A}" type="pres">
      <dgm:prSet presAssocID="{CF268CE0-2E47-4FB4-BA18-EA53A5B4B79E}" presName="sibTrans" presStyleLbl="bgSibTrans2D1" presStyleIdx="4" presStyleCnt="7"/>
      <dgm:spPr/>
    </dgm:pt>
    <dgm:pt modelId="{B3E1B088-DF41-4A90-AAA5-72AF6E1A68B5}" type="pres">
      <dgm:prSet presAssocID="{6986D98D-321D-4DDE-8686-00F1DB9D9D2C}" presName="compNode" presStyleCnt="0"/>
      <dgm:spPr/>
    </dgm:pt>
    <dgm:pt modelId="{0DCBB591-81AA-4BF2-AA87-8AB61F465B56}" type="pres">
      <dgm:prSet presAssocID="{6986D98D-321D-4DDE-8686-00F1DB9D9D2C}" presName="dummyConnPt" presStyleCnt="0"/>
      <dgm:spPr/>
    </dgm:pt>
    <dgm:pt modelId="{2E186099-8BEC-4128-9357-EB7DB4395CFA}" type="pres">
      <dgm:prSet presAssocID="{6986D98D-321D-4DDE-8686-00F1DB9D9D2C}" presName="node" presStyleLbl="node1" presStyleIdx="5" presStyleCnt="8">
        <dgm:presLayoutVars>
          <dgm:bulletEnabled val="1"/>
        </dgm:presLayoutVars>
      </dgm:prSet>
      <dgm:spPr/>
    </dgm:pt>
    <dgm:pt modelId="{FBF5C184-810E-439B-A8C7-6520745C959A}" type="pres">
      <dgm:prSet presAssocID="{E65855CD-3DA7-42CC-8509-4459DF8A9C99}" presName="sibTrans" presStyleLbl="bgSibTrans2D1" presStyleIdx="5" presStyleCnt="7"/>
      <dgm:spPr/>
    </dgm:pt>
    <dgm:pt modelId="{1911CB8A-B614-436A-B5AB-D02679D15809}" type="pres">
      <dgm:prSet presAssocID="{C815002A-CF1A-491A-9CEC-D525EB49B3E0}" presName="compNode" presStyleCnt="0"/>
      <dgm:spPr/>
    </dgm:pt>
    <dgm:pt modelId="{3C614DFD-62CB-41E6-A701-491DAD7C3EB9}" type="pres">
      <dgm:prSet presAssocID="{C815002A-CF1A-491A-9CEC-D525EB49B3E0}" presName="dummyConnPt" presStyleCnt="0"/>
      <dgm:spPr/>
    </dgm:pt>
    <dgm:pt modelId="{5B39BB85-42C4-44B5-A116-067EF9B029A5}" type="pres">
      <dgm:prSet presAssocID="{C815002A-CF1A-491A-9CEC-D525EB49B3E0}" presName="node" presStyleLbl="node1" presStyleIdx="6" presStyleCnt="8">
        <dgm:presLayoutVars>
          <dgm:bulletEnabled val="1"/>
        </dgm:presLayoutVars>
      </dgm:prSet>
      <dgm:spPr/>
    </dgm:pt>
    <dgm:pt modelId="{218E8C70-FA01-4F4E-8120-EE3702FBB568}" type="pres">
      <dgm:prSet presAssocID="{BB82BE45-2DA5-470A-A13E-2DE1385026AE}" presName="sibTrans" presStyleLbl="bgSibTrans2D1" presStyleIdx="6" presStyleCnt="7"/>
      <dgm:spPr/>
    </dgm:pt>
    <dgm:pt modelId="{E1AE3AD5-50A2-4BFD-B4A5-D86F0A02EEBA}" type="pres">
      <dgm:prSet presAssocID="{8DA986F5-C488-4ECB-98E6-54F1D79D2769}" presName="compNode" presStyleCnt="0"/>
      <dgm:spPr/>
    </dgm:pt>
    <dgm:pt modelId="{BFEEC96C-45CA-446C-AC91-95E2D13C922F}" type="pres">
      <dgm:prSet presAssocID="{8DA986F5-C488-4ECB-98E6-54F1D79D2769}" presName="dummyConnPt" presStyleCnt="0"/>
      <dgm:spPr/>
    </dgm:pt>
    <dgm:pt modelId="{92A82716-85C9-4532-978C-B71981EA0C9A}" type="pres">
      <dgm:prSet presAssocID="{8DA986F5-C488-4ECB-98E6-54F1D79D2769}" presName="node" presStyleLbl="node1" presStyleIdx="7" presStyleCnt="8">
        <dgm:presLayoutVars>
          <dgm:bulletEnabled val="1"/>
        </dgm:presLayoutVars>
      </dgm:prSet>
      <dgm:spPr/>
    </dgm:pt>
  </dgm:ptLst>
  <dgm:cxnLst>
    <dgm:cxn modelId="{4444A30A-E015-4029-9B41-F8DA2AEB603C}" type="presOf" srcId="{E5706D43-F21A-44A3-9003-A18D51A90217}" destId="{62D878BC-B761-4C68-BF6D-FED3242CFC28}" srcOrd="0" destOrd="0" presId="urn:microsoft.com/office/officeart/2005/8/layout/bProcess4"/>
    <dgm:cxn modelId="{98DBAC0C-55D3-4CC4-9A6A-4B864FD2B73A}" type="presOf" srcId="{751D5451-8ACB-4CAA-96F3-97D8B7067CEC}" destId="{FED98336-4416-473C-A60D-56ED1C321E6F}" srcOrd="0" destOrd="0" presId="urn:microsoft.com/office/officeart/2005/8/layout/bProcess4"/>
    <dgm:cxn modelId="{8544DA0C-AC73-4A22-9E91-6B79685931A8}" srcId="{8963156D-2C80-4188-8362-696A8068FC83}" destId="{71131056-D311-4FBC-BFA0-25E4F0A5A4AD}" srcOrd="3" destOrd="0" parTransId="{FB4AE2AB-5E36-44EC-8F22-632101E3050A}" sibTransId="{22F73F6B-8CA8-4186-B246-7A77D0241A26}"/>
    <dgm:cxn modelId="{017B3119-56D2-4C83-A9A2-0EEED83122CB}" type="presOf" srcId="{45DCF046-CA70-4CAE-A44F-A49CE2D7CFBD}" destId="{827BD380-4F00-47CD-96AA-529464B08E16}" srcOrd="0" destOrd="0" presId="urn:microsoft.com/office/officeart/2005/8/layout/bProcess4"/>
    <dgm:cxn modelId="{4E042435-145A-44A0-8744-F15AAFA0C7F4}" srcId="{8963156D-2C80-4188-8362-696A8068FC83}" destId="{B2082166-807B-4229-97C2-62D8677CF227}" srcOrd="1" destOrd="0" parTransId="{0050D3AC-7CDB-4B20-8B7E-EAC39DBB719A}" sibTransId="{751D5451-8ACB-4CAA-96F3-97D8B7067CEC}"/>
    <dgm:cxn modelId="{0F4EB037-6236-4541-AE10-A45FDAAF3B00}" type="presOf" srcId="{E65855CD-3DA7-42CC-8509-4459DF8A9C99}" destId="{FBF5C184-810E-439B-A8C7-6520745C959A}" srcOrd="0" destOrd="0" presId="urn:microsoft.com/office/officeart/2005/8/layout/bProcess4"/>
    <dgm:cxn modelId="{472CF338-FC03-4557-9E50-88DC481C6870}" type="presOf" srcId="{465265FF-2FCC-445A-A421-C270C818A097}" destId="{BB1ABACC-8270-4009-856F-6BAEE93A1224}" srcOrd="0" destOrd="0" presId="urn:microsoft.com/office/officeart/2005/8/layout/bProcess4"/>
    <dgm:cxn modelId="{CA3F4F5C-92F0-4337-A95E-4AB8C6AC8861}" srcId="{8963156D-2C80-4188-8362-696A8068FC83}" destId="{45DCF046-CA70-4CAE-A44F-A49CE2D7CFBD}" srcOrd="4" destOrd="0" parTransId="{72A8ADF8-9CD8-4FE7-837E-D02168EA84B2}" sibTransId="{CF268CE0-2E47-4FB4-BA18-EA53A5B4B79E}"/>
    <dgm:cxn modelId="{0CABE548-F708-47F3-B777-3B9E39C4A7DB}" srcId="{8963156D-2C80-4188-8362-696A8068FC83}" destId="{8DA986F5-C488-4ECB-98E6-54F1D79D2769}" srcOrd="7" destOrd="0" parTransId="{4C4FC79B-8244-4EC8-B4DE-AAE4BE23C286}" sibTransId="{2BE55295-859C-40CC-9262-0EE69C56FEBF}"/>
    <dgm:cxn modelId="{AD2F7757-36AD-42B5-A524-2D5DE673C411}" type="presOf" srcId="{6986D98D-321D-4DDE-8686-00F1DB9D9D2C}" destId="{2E186099-8BEC-4128-9357-EB7DB4395CFA}" srcOrd="0" destOrd="0" presId="urn:microsoft.com/office/officeart/2005/8/layout/bProcess4"/>
    <dgm:cxn modelId="{66F23678-655A-4F43-B74F-FB231EDFF1BE}" srcId="{8963156D-2C80-4188-8362-696A8068FC83}" destId="{465265FF-2FCC-445A-A421-C270C818A097}" srcOrd="0" destOrd="0" parTransId="{AF98791D-59D9-4E0B-A1C2-0AA43B297D4D}" sibTransId="{082684C0-D736-4867-95DA-1C56196D4D94}"/>
    <dgm:cxn modelId="{5E8A577F-44C7-4321-9F6D-E72D1D8996E5}" type="presOf" srcId="{8DA986F5-C488-4ECB-98E6-54F1D79D2769}" destId="{92A82716-85C9-4532-978C-B71981EA0C9A}" srcOrd="0" destOrd="0" presId="urn:microsoft.com/office/officeart/2005/8/layout/bProcess4"/>
    <dgm:cxn modelId="{76DD6889-93CE-4029-94B2-74AE80498F05}" type="presOf" srcId="{CF268CE0-2E47-4FB4-BA18-EA53A5B4B79E}" destId="{8288C6AD-FBA9-4820-BF57-B6E453135B3A}" srcOrd="0" destOrd="0" presId="urn:microsoft.com/office/officeart/2005/8/layout/bProcess4"/>
    <dgm:cxn modelId="{C350EC8E-4328-4598-96E7-B66A200A8AF7}" type="presOf" srcId="{0326B8AA-1D54-4D96-9C78-A88B6D2EF330}" destId="{05CEEC20-B364-4DF4-8900-ADA26EBFBD8D}" srcOrd="0" destOrd="0" presId="urn:microsoft.com/office/officeart/2005/8/layout/bProcess4"/>
    <dgm:cxn modelId="{1C540F9F-BE6D-4FED-9E25-89A029EF1C52}" type="presOf" srcId="{B2082166-807B-4229-97C2-62D8677CF227}" destId="{9311F216-C09E-49E4-A826-C317C8A3F0E1}" srcOrd="0" destOrd="0" presId="urn:microsoft.com/office/officeart/2005/8/layout/bProcess4"/>
    <dgm:cxn modelId="{675AB8AC-E38A-4B9E-90A5-C186A34D525B}" srcId="{8963156D-2C80-4188-8362-696A8068FC83}" destId="{C815002A-CF1A-491A-9CEC-D525EB49B3E0}" srcOrd="6" destOrd="0" parTransId="{8EAAB1B9-6EB1-43F0-A9CF-5AF3642694B7}" sibTransId="{BB82BE45-2DA5-470A-A13E-2DE1385026AE}"/>
    <dgm:cxn modelId="{F34626BC-3202-41A5-87C6-C175E6733E6A}" srcId="{8963156D-2C80-4188-8362-696A8068FC83}" destId="{E5706D43-F21A-44A3-9003-A18D51A90217}" srcOrd="2" destOrd="0" parTransId="{AB732483-1A11-4E79-ABAF-5EBA0F80C7AB}" sibTransId="{0326B8AA-1D54-4D96-9C78-A88B6D2EF330}"/>
    <dgm:cxn modelId="{46028EBC-0F56-4257-97C1-448A7594511A}" type="presOf" srcId="{C815002A-CF1A-491A-9CEC-D525EB49B3E0}" destId="{5B39BB85-42C4-44B5-A116-067EF9B029A5}" srcOrd="0" destOrd="0" presId="urn:microsoft.com/office/officeart/2005/8/layout/bProcess4"/>
    <dgm:cxn modelId="{3FDCE5E4-C07E-499F-84A6-D2F764C99703}" type="presOf" srcId="{BB82BE45-2DA5-470A-A13E-2DE1385026AE}" destId="{218E8C70-FA01-4F4E-8120-EE3702FBB568}" srcOrd="0" destOrd="0" presId="urn:microsoft.com/office/officeart/2005/8/layout/bProcess4"/>
    <dgm:cxn modelId="{D77C4BE6-A710-4A18-BFC7-0B687B2F5D89}" srcId="{8963156D-2C80-4188-8362-696A8068FC83}" destId="{6986D98D-321D-4DDE-8686-00F1DB9D9D2C}" srcOrd="5" destOrd="0" parTransId="{CC86BCEB-38DA-44BA-8E54-192AED393B08}" sibTransId="{E65855CD-3DA7-42CC-8509-4459DF8A9C99}"/>
    <dgm:cxn modelId="{4DE363ED-952A-4FF3-BB24-0F99FC1795EE}" type="presOf" srcId="{71131056-D311-4FBC-BFA0-25E4F0A5A4AD}" destId="{E6981DE0-3605-48AA-ADAC-468C45DA0DD4}" srcOrd="0" destOrd="0" presId="urn:microsoft.com/office/officeart/2005/8/layout/bProcess4"/>
    <dgm:cxn modelId="{CB6EE3F0-EF93-4BD1-A772-A07EECFAC9B3}" type="presOf" srcId="{8963156D-2C80-4188-8362-696A8068FC83}" destId="{099DD7BB-6527-42AB-8FF7-6FE5D31E1DC5}" srcOrd="0" destOrd="0" presId="urn:microsoft.com/office/officeart/2005/8/layout/bProcess4"/>
    <dgm:cxn modelId="{9EAAEBF0-E4AB-43EA-B952-469B087519DF}" type="presOf" srcId="{082684C0-D736-4867-95DA-1C56196D4D94}" destId="{EEF5C111-5B64-4E33-AB9B-939E1F0088B9}" srcOrd="0" destOrd="0" presId="urn:microsoft.com/office/officeart/2005/8/layout/bProcess4"/>
    <dgm:cxn modelId="{C25A52F7-6E6C-47DE-971F-9945AD454AA1}" type="presOf" srcId="{22F73F6B-8CA8-4186-B246-7A77D0241A26}" destId="{1EEF0BCA-AABA-49BD-936D-83D3A6C65F93}" srcOrd="0" destOrd="0" presId="urn:microsoft.com/office/officeart/2005/8/layout/bProcess4"/>
    <dgm:cxn modelId="{0F45461D-1E53-4038-B37B-FC4A166FD64E}" type="presParOf" srcId="{099DD7BB-6527-42AB-8FF7-6FE5D31E1DC5}" destId="{D3CCE8A8-C8C1-4961-A0F5-2FC31DF111A8}" srcOrd="0" destOrd="0" presId="urn:microsoft.com/office/officeart/2005/8/layout/bProcess4"/>
    <dgm:cxn modelId="{E228BB42-5512-455C-B2CC-AB5AD082CA71}" type="presParOf" srcId="{D3CCE8A8-C8C1-4961-A0F5-2FC31DF111A8}" destId="{0E7BEF5D-2268-4E9B-A1C1-8A87CE0D4852}" srcOrd="0" destOrd="0" presId="urn:microsoft.com/office/officeart/2005/8/layout/bProcess4"/>
    <dgm:cxn modelId="{3759F082-A068-4219-A8F2-CC139F97C58D}" type="presParOf" srcId="{D3CCE8A8-C8C1-4961-A0F5-2FC31DF111A8}" destId="{BB1ABACC-8270-4009-856F-6BAEE93A1224}" srcOrd="1" destOrd="0" presId="urn:microsoft.com/office/officeart/2005/8/layout/bProcess4"/>
    <dgm:cxn modelId="{7AE2E720-3B79-41C5-A778-DDD024863CCE}" type="presParOf" srcId="{099DD7BB-6527-42AB-8FF7-6FE5D31E1DC5}" destId="{EEF5C111-5B64-4E33-AB9B-939E1F0088B9}" srcOrd="1" destOrd="0" presId="urn:microsoft.com/office/officeart/2005/8/layout/bProcess4"/>
    <dgm:cxn modelId="{5EA44B86-5195-41AD-86BD-24947328CA05}" type="presParOf" srcId="{099DD7BB-6527-42AB-8FF7-6FE5D31E1DC5}" destId="{5CB6E0A3-8506-408D-8244-C6499D32FD71}" srcOrd="2" destOrd="0" presId="urn:microsoft.com/office/officeart/2005/8/layout/bProcess4"/>
    <dgm:cxn modelId="{4CB591B9-ECF7-4916-9B34-0E8E26EA4DCD}" type="presParOf" srcId="{5CB6E0A3-8506-408D-8244-C6499D32FD71}" destId="{2810F76B-7A71-478E-A605-ACBB5F5EE9B1}" srcOrd="0" destOrd="0" presId="urn:microsoft.com/office/officeart/2005/8/layout/bProcess4"/>
    <dgm:cxn modelId="{3F4303E2-785C-4043-A106-9D720A355E8F}" type="presParOf" srcId="{5CB6E0A3-8506-408D-8244-C6499D32FD71}" destId="{9311F216-C09E-49E4-A826-C317C8A3F0E1}" srcOrd="1" destOrd="0" presId="urn:microsoft.com/office/officeart/2005/8/layout/bProcess4"/>
    <dgm:cxn modelId="{9617B9F5-44D5-4DFF-9D0F-9EEA2595DEDE}" type="presParOf" srcId="{099DD7BB-6527-42AB-8FF7-6FE5D31E1DC5}" destId="{FED98336-4416-473C-A60D-56ED1C321E6F}" srcOrd="3" destOrd="0" presId="urn:microsoft.com/office/officeart/2005/8/layout/bProcess4"/>
    <dgm:cxn modelId="{8BDF5183-ED3F-4276-84EF-80CEDDCDEBAE}" type="presParOf" srcId="{099DD7BB-6527-42AB-8FF7-6FE5D31E1DC5}" destId="{1641CD6E-AC34-486D-AC4D-109F944CC497}" srcOrd="4" destOrd="0" presId="urn:microsoft.com/office/officeart/2005/8/layout/bProcess4"/>
    <dgm:cxn modelId="{F2C9A900-0D2B-4EFC-82B4-5F57ED514C9F}" type="presParOf" srcId="{1641CD6E-AC34-486D-AC4D-109F944CC497}" destId="{DB2394D9-D85B-49DE-ADDE-1DA8C8BD3FEE}" srcOrd="0" destOrd="0" presId="urn:microsoft.com/office/officeart/2005/8/layout/bProcess4"/>
    <dgm:cxn modelId="{CA690072-8465-4F53-B87F-67B982E41D08}" type="presParOf" srcId="{1641CD6E-AC34-486D-AC4D-109F944CC497}" destId="{62D878BC-B761-4C68-BF6D-FED3242CFC28}" srcOrd="1" destOrd="0" presId="urn:microsoft.com/office/officeart/2005/8/layout/bProcess4"/>
    <dgm:cxn modelId="{AEB3931E-BD26-4261-8BA2-994903B73D8C}" type="presParOf" srcId="{099DD7BB-6527-42AB-8FF7-6FE5D31E1DC5}" destId="{05CEEC20-B364-4DF4-8900-ADA26EBFBD8D}" srcOrd="5" destOrd="0" presId="urn:microsoft.com/office/officeart/2005/8/layout/bProcess4"/>
    <dgm:cxn modelId="{E93DE95A-A072-4C16-BBA7-4945018D6563}" type="presParOf" srcId="{099DD7BB-6527-42AB-8FF7-6FE5D31E1DC5}" destId="{32071110-F6A1-4BF9-9D82-13368D99A758}" srcOrd="6" destOrd="0" presId="urn:microsoft.com/office/officeart/2005/8/layout/bProcess4"/>
    <dgm:cxn modelId="{982CF909-131C-494E-8F67-86162465370D}" type="presParOf" srcId="{32071110-F6A1-4BF9-9D82-13368D99A758}" destId="{25DCBBB7-09A0-49AD-8E59-976AE0F41F49}" srcOrd="0" destOrd="0" presId="urn:microsoft.com/office/officeart/2005/8/layout/bProcess4"/>
    <dgm:cxn modelId="{5FB4B3A9-A9AE-4437-B54B-E248E676F771}" type="presParOf" srcId="{32071110-F6A1-4BF9-9D82-13368D99A758}" destId="{E6981DE0-3605-48AA-ADAC-468C45DA0DD4}" srcOrd="1" destOrd="0" presId="urn:microsoft.com/office/officeart/2005/8/layout/bProcess4"/>
    <dgm:cxn modelId="{B8C77911-4756-491F-A1EF-18118C9B6CB8}" type="presParOf" srcId="{099DD7BB-6527-42AB-8FF7-6FE5D31E1DC5}" destId="{1EEF0BCA-AABA-49BD-936D-83D3A6C65F93}" srcOrd="7" destOrd="0" presId="urn:microsoft.com/office/officeart/2005/8/layout/bProcess4"/>
    <dgm:cxn modelId="{C7DFA2C9-B781-4410-BCB9-578095B9B3B5}" type="presParOf" srcId="{099DD7BB-6527-42AB-8FF7-6FE5D31E1DC5}" destId="{9F74F25F-F615-45BD-8E5D-07173B40C085}" srcOrd="8" destOrd="0" presId="urn:microsoft.com/office/officeart/2005/8/layout/bProcess4"/>
    <dgm:cxn modelId="{0D82A7F6-8DF7-48ED-AFAB-B92EC0ABBEB9}" type="presParOf" srcId="{9F74F25F-F615-45BD-8E5D-07173B40C085}" destId="{C52F6522-9E46-4C26-93A2-C1CB1EF2CF95}" srcOrd="0" destOrd="0" presId="urn:microsoft.com/office/officeart/2005/8/layout/bProcess4"/>
    <dgm:cxn modelId="{564680DA-ACF6-43FD-A8FE-C1FA89D41D04}" type="presParOf" srcId="{9F74F25F-F615-45BD-8E5D-07173B40C085}" destId="{827BD380-4F00-47CD-96AA-529464B08E16}" srcOrd="1" destOrd="0" presId="urn:microsoft.com/office/officeart/2005/8/layout/bProcess4"/>
    <dgm:cxn modelId="{6CC09643-0B4D-44AE-AEDB-5A092EA2079A}" type="presParOf" srcId="{099DD7BB-6527-42AB-8FF7-6FE5D31E1DC5}" destId="{8288C6AD-FBA9-4820-BF57-B6E453135B3A}" srcOrd="9" destOrd="0" presId="urn:microsoft.com/office/officeart/2005/8/layout/bProcess4"/>
    <dgm:cxn modelId="{875D8972-3275-4AE6-9270-D50CA6975B0F}" type="presParOf" srcId="{099DD7BB-6527-42AB-8FF7-6FE5D31E1DC5}" destId="{B3E1B088-DF41-4A90-AAA5-72AF6E1A68B5}" srcOrd="10" destOrd="0" presId="urn:microsoft.com/office/officeart/2005/8/layout/bProcess4"/>
    <dgm:cxn modelId="{6D5EE817-E680-439E-921A-DB890ADD7821}" type="presParOf" srcId="{B3E1B088-DF41-4A90-AAA5-72AF6E1A68B5}" destId="{0DCBB591-81AA-4BF2-AA87-8AB61F465B56}" srcOrd="0" destOrd="0" presId="urn:microsoft.com/office/officeart/2005/8/layout/bProcess4"/>
    <dgm:cxn modelId="{04821ED5-291F-4C23-B8AA-AEA4A8D39785}" type="presParOf" srcId="{B3E1B088-DF41-4A90-AAA5-72AF6E1A68B5}" destId="{2E186099-8BEC-4128-9357-EB7DB4395CFA}" srcOrd="1" destOrd="0" presId="urn:microsoft.com/office/officeart/2005/8/layout/bProcess4"/>
    <dgm:cxn modelId="{A6DAF0D1-A265-463E-8D11-122E4925904E}" type="presParOf" srcId="{099DD7BB-6527-42AB-8FF7-6FE5D31E1DC5}" destId="{FBF5C184-810E-439B-A8C7-6520745C959A}" srcOrd="11" destOrd="0" presId="urn:microsoft.com/office/officeart/2005/8/layout/bProcess4"/>
    <dgm:cxn modelId="{4D9CE700-9D59-4C44-BFE1-421777A36505}" type="presParOf" srcId="{099DD7BB-6527-42AB-8FF7-6FE5D31E1DC5}" destId="{1911CB8A-B614-436A-B5AB-D02679D15809}" srcOrd="12" destOrd="0" presId="urn:microsoft.com/office/officeart/2005/8/layout/bProcess4"/>
    <dgm:cxn modelId="{1182576C-08AE-4BE5-B8F8-86B649059D7A}" type="presParOf" srcId="{1911CB8A-B614-436A-B5AB-D02679D15809}" destId="{3C614DFD-62CB-41E6-A701-491DAD7C3EB9}" srcOrd="0" destOrd="0" presId="urn:microsoft.com/office/officeart/2005/8/layout/bProcess4"/>
    <dgm:cxn modelId="{85397B71-7828-4FA7-B9CD-64E792BEEECD}" type="presParOf" srcId="{1911CB8A-B614-436A-B5AB-D02679D15809}" destId="{5B39BB85-42C4-44B5-A116-067EF9B029A5}" srcOrd="1" destOrd="0" presId="urn:microsoft.com/office/officeart/2005/8/layout/bProcess4"/>
    <dgm:cxn modelId="{90DA068A-23EE-4169-8C9E-6DEEA01A7580}" type="presParOf" srcId="{099DD7BB-6527-42AB-8FF7-6FE5D31E1DC5}" destId="{218E8C70-FA01-4F4E-8120-EE3702FBB568}" srcOrd="13" destOrd="0" presId="urn:microsoft.com/office/officeart/2005/8/layout/bProcess4"/>
    <dgm:cxn modelId="{9ED9CBB8-292E-4844-AA7B-9DF2264C1C94}" type="presParOf" srcId="{099DD7BB-6527-42AB-8FF7-6FE5D31E1DC5}" destId="{E1AE3AD5-50A2-4BFD-B4A5-D86F0A02EEBA}" srcOrd="14" destOrd="0" presId="urn:microsoft.com/office/officeart/2005/8/layout/bProcess4"/>
    <dgm:cxn modelId="{31F96E7E-E77A-451F-AC99-D948221F01B2}" type="presParOf" srcId="{E1AE3AD5-50A2-4BFD-B4A5-D86F0A02EEBA}" destId="{BFEEC96C-45CA-446C-AC91-95E2D13C922F}" srcOrd="0" destOrd="0" presId="urn:microsoft.com/office/officeart/2005/8/layout/bProcess4"/>
    <dgm:cxn modelId="{F9AD9196-9BDC-4FD6-87D4-0D62855F81EE}" type="presParOf" srcId="{E1AE3AD5-50A2-4BFD-B4A5-D86F0A02EEBA}" destId="{92A82716-85C9-4532-978C-B71981EA0C9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4CCE64-58FD-472C-8FAD-6A6BB58557EB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ZA"/>
        </a:p>
      </dgm:t>
    </dgm:pt>
    <dgm:pt modelId="{D7B41C27-1A88-4D19-A221-F0057D61BB49}">
      <dgm:prSet custT="1"/>
      <dgm:spPr/>
      <dgm:t>
        <a:bodyPr/>
        <a:lstStyle/>
        <a:p>
          <a:r>
            <a:rPr lang="en-GB" sz="2000" b="1" i="1" u="sng" dirty="0">
              <a:solidFill>
                <a:schemeClr val="accent6"/>
              </a:solidFill>
            </a:rPr>
            <a:t>Give written notice</a:t>
          </a:r>
          <a:r>
            <a:rPr lang="en-GB" sz="2000" i="1" dirty="0">
              <a:solidFill>
                <a:schemeClr val="accent6"/>
              </a:solidFill>
            </a:rPr>
            <a:t> to SALGA in the province and the municipality affected</a:t>
          </a:r>
          <a:endParaRPr lang="en-ZA" sz="2000" dirty="0">
            <a:solidFill>
              <a:schemeClr val="accent6"/>
            </a:solidFill>
          </a:endParaRPr>
        </a:p>
      </dgm:t>
    </dgm:pt>
    <dgm:pt modelId="{83D90276-14CB-4068-A980-DBE52E376C01}" type="parTrans" cxnId="{92D3C1BD-FAAC-487D-A85B-DBFAB898E54F}">
      <dgm:prSet/>
      <dgm:spPr/>
      <dgm:t>
        <a:bodyPr/>
        <a:lstStyle/>
        <a:p>
          <a:endParaRPr lang="en-ZA" sz="2000">
            <a:solidFill>
              <a:schemeClr val="accent6"/>
            </a:solidFill>
          </a:endParaRPr>
        </a:p>
      </dgm:t>
    </dgm:pt>
    <dgm:pt modelId="{306844C7-4ED4-4F39-B457-686F74AEF67D}" type="sibTrans" cxnId="{92D3C1BD-FAAC-487D-A85B-DBFAB898E54F}">
      <dgm:prSet/>
      <dgm:spPr/>
      <dgm:t>
        <a:bodyPr/>
        <a:lstStyle/>
        <a:p>
          <a:endParaRPr lang="en-ZA" sz="2000">
            <a:solidFill>
              <a:schemeClr val="accent6"/>
            </a:solidFill>
          </a:endParaRPr>
        </a:p>
      </dgm:t>
    </dgm:pt>
    <dgm:pt modelId="{E82C3FBB-6621-4C18-B6A1-80CAD10A7B49}">
      <dgm:prSet custT="1"/>
      <dgm:spPr/>
      <dgm:t>
        <a:bodyPr/>
        <a:lstStyle/>
        <a:p>
          <a:r>
            <a:rPr lang="en-GB" sz="2000" i="1" dirty="0">
              <a:solidFill>
                <a:schemeClr val="accent6"/>
              </a:solidFill>
            </a:rPr>
            <a:t>Before publishing the amendment notice </a:t>
          </a:r>
          <a:r>
            <a:rPr lang="en-GB" sz="2000" b="1" i="1" u="sng" dirty="0">
              <a:solidFill>
                <a:schemeClr val="accent6"/>
              </a:solidFill>
            </a:rPr>
            <a:t>consult</a:t>
          </a:r>
          <a:r>
            <a:rPr lang="en-GB" sz="2000" b="1" i="0" u="none" dirty="0">
              <a:solidFill>
                <a:schemeClr val="accent6"/>
              </a:solidFill>
            </a:rPr>
            <a:t> - </a:t>
          </a:r>
          <a:r>
            <a:rPr lang="en-GB" sz="2000" i="1" dirty="0">
              <a:solidFill>
                <a:schemeClr val="accent6"/>
              </a:solidFill>
            </a:rPr>
            <a:t>SALGA in the province &amp; Municipalities affected by the amendment</a:t>
          </a:r>
          <a:endParaRPr lang="en-ZA" sz="2000" dirty="0">
            <a:solidFill>
              <a:schemeClr val="accent6"/>
            </a:solidFill>
          </a:endParaRPr>
        </a:p>
      </dgm:t>
    </dgm:pt>
    <dgm:pt modelId="{71AD0D05-F9A1-43A8-8F6E-782A591E1DAC}" type="parTrans" cxnId="{D90398E4-5D9D-499C-A4EE-79179DA47F57}">
      <dgm:prSet/>
      <dgm:spPr/>
      <dgm:t>
        <a:bodyPr/>
        <a:lstStyle/>
        <a:p>
          <a:endParaRPr lang="en-ZA" sz="2000">
            <a:solidFill>
              <a:schemeClr val="accent6"/>
            </a:solidFill>
          </a:endParaRPr>
        </a:p>
      </dgm:t>
    </dgm:pt>
    <dgm:pt modelId="{F8C9C267-8A0A-4ED6-8731-EE121BECA286}" type="sibTrans" cxnId="{D90398E4-5D9D-499C-A4EE-79179DA47F57}">
      <dgm:prSet/>
      <dgm:spPr/>
      <dgm:t>
        <a:bodyPr/>
        <a:lstStyle/>
        <a:p>
          <a:endParaRPr lang="en-ZA" sz="2000">
            <a:solidFill>
              <a:schemeClr val="accent6"/>
            </a:solidFill>
          </a:endParaRPr>
        </a:p>
      </dgm:t>
    </dgm:pt>
    <dgm:pt modelId="{25E1D343-6E88-4193-BEA2-9E319B9FF65A}">
      <dgm:prSet custT="1"/>
      <dgm:spPr/>
      <dgm:t>
        <a:bodyPr/>
        <a:lstStyle/>
        <a:p>
          <a:r>
            <a:rPr lang="en-GB" sz="2000" i="1" dirty="0">
              <a:solidFill>
                <a:schemeClr val="accent6"/>
              </a:solidFill>
            </a:rPr>
            <a:t>After consultation </a:t>
          </a:r>
          <a:r>
            <a:rPr lang="en-GB" sz="2000" b="1" i="1" u="sng" dirty="0">
              <a:solidFill>
                <a:schemeClr val="accent6"/>
              </a:solidFill>
            </a:rPr>
            <a:t>publish</a:t>
          </a:r>
          <a:r>
            <a:rPr lang="en-GB" sz="2000" i="1" dirty="0">
              <a:solidFill>
                <a:schemeClr val="accent6"/>
              </a:solidFill>
            </a:rPr>
            <a:t> particulars of the proposed notice </a:t>
          </a:r>
          <a:r>
            <a:rPr lang="en-GB" sz="2000" b="1" i="1" u="sng" dirty="0">
              <a:solidFill>
                <a:schemeClr val="accent6"/>
              </a:solidFill>
            </a:rPr>
            <a:t>for comment</a:t>
          </a:r>
          <a:endParaRPr lang="en-ZA" sz="2000" dirty="0">
            <a:solidFill>
              <a:schemeClr val="accent6"/>
            </a:solidFill>
          </a:endParaRPr>
        </a:p>
      </dgm:t>
    </dgm:pt>
    <dgm:pt modelId="{0EB85672-F789-41DA-960F-C9973DED9DF8}" type="parTrans" cxnId="{2639F971-A617-4C70-9E7A-C936751C6A73}">
      <dgm:prSet/>
      <dgm:spPr/>
      <dgm:t>
        <a:bodyPr/>
        <a:lstStyle/>
        <a:p>
          <a:endParaRPr lang="en-ZA" sz="2000">
            <a:solidFill>
              <a:schemeClr val="accent6"/>
            </a:solidFill>
          </a:endParaRPr>
        </a:p>
      </dgm:t>
    </dgm:pt>
    <dgm:pt modelId="{CE47F26D-EEC3-4A0B-8DDB-86F38CB7C6C5}" type="sibTrans" cxnId="{2639F971-A617-4C70-9E7A-C936751C6A73}">
      <dgm:prSet/>
      <dgm:spPr/>
      <dgm:t>
        <a:bodyPr/>
        <a:lstStyle/>
        <a:p>
          <a:endParaRPr lang="en-ZA" sz="2000">
            <a:solidFill>
              <a:schemeClr val="accent6"/>
            </a:solidFill>
          </a:endParaRPr>
        </a:p>
      </dgm:t>
    </dgm:pt>
    <dgm:pt modelId="{7B642807-2B1A-41F2-AD67-020F24AD7232}" type="pres">
      <dgm:prSet presAssocID="{374CCE64-58FD-472C-8FAD-6A6BB58557EB}" presName="CompostProcess" presStyleCnt="0">
        <dgm:presLayoutVars>
          <dgm:dir/>
          <dgm:resizeHandles val="exact"/>
        </dgm:presLayoutVars>
      </dgm:prSet>
      <dgm:spPr/>
    </dgm:pt>
    <dgm:pt modelId="{0F6EC2F1-2DD9-4903-ACD6-4DFBA0F3567A}" type="pres">
      <dgm:prSet presAssocID="{374CCE64-58FD-472C-8FAD-6A6BB58557EB}" presName="arrow" presStyleLbl="bgShp" presStyleIdx="0" presStyleCnt="1"/>
      <dgm:spPr/>
    </dgm:pt>
    <dgm:pt modelId="{5A524B92-9BAA-462B-8C5A-E7FE30EDA9BC}" type="pres">
      <dgm:prSet presAssocID="{374CCE64-58FD-472C-8FAD-6A6BB58557EB}" presName="linearProcess" presStyleCnt="0"/>
      <dgm:spPr/>
    </dgm:pt>
    <dgm:pt modelId="{96F285A7-F574-4003-8D60-668E66DE8423}" type="pres">
      <dgm:prSet presAssocID="{D7B41C27-1A88-4D19-A221-F0057D61BB49}" presName="textNode" presStyleLbl="node1" presStyleIdx="0" presStyleCnt="3" custScaleX="52671">
        <dgm:presLayoutVars>
          <dgm:bulletEnabled val="1"/>
        </dgm:presLayoutVars>
      </dgm:prSet>
      <dgm:spPr/>
    </dgm:pt>
    <dgm:pt modelId="{22809AF7-A22E-491A-BD21-08556DF99F70}" type="pres">
      <dgm:prSet presAssocID="{306844C7-4ED4-4F39-B457-686F74AEF67D}" presName="sibTrans" presStyleCnt="0"/>
      <dgm:spPr/>
    </dgm:pt>
    <dgm:pt modelId="{C772B2C0-C39C-4DF8-A37E-EF8A3277F7C4}" type="pres">
      <dgm:prSet presAssocID="{E82C3FBB-6621-4C18-B6A1-80CAD10A7B49}" presName="textNode" presStyleLbl="node1" presStyleIdx="1" presStyleCnt="3" custScaleX="60659">
        <dgm:presLayoutVars>
          <dgm:bulletEnabled val="1"/>
        </dgm:presLayoutVars>
      </dgm:prSet>
      <dgm:spPr/>
    </dgm:pt>
    <dgm:pt modelId="{8862F3D3-A395-48CD-9C08-DD27674D3931}" type="pres">
      <dgm:prSet presAssocID="{F8C9C267-8A0A-4ED6-8731-EE121BECA286}" presName="sibTrans" presStyleCnt="0"/>
      <dgm:spPr/>
    </dgm:pt>
    <dgm:pt modelId="{DCCCDD52-D236-4A4A-9203-16563D6502AC}" type="pres">
      <dgm:prSet presAssocID="{25E1D343-6E88-4193-BEA2-9E319B9FF65A}" presName="textNode" presStyleLbl="node1" presStyleIdx="2" presStyleCnt="3" custScaleX="52671">
        <dgm:presLayoutVars>
          <dgm:bulletEnabled val="1"/>
        </dgm:presLayoutVars>
      </dgm:prSet>
      <dgm:spPr/>
    </dgm:pt>
  </dgm:ptLst>
  <dgm:cxnLst>
    <dgm:cxn modelId="{2639F971-A617-4C70-9E7A-C936751C6A73}" srcId="{374CCE64-58FD-472C-8FAD-6A6BB58557EB}" destId="{25E1D343-6E88-4193-BEA2-9E319B9FF65A}" srcOrd="2" destOrd="0" parTransId="{0EB85672-F789-41DA-960F-C9973DED9DF8}" sibTransId="{CE47F26D-EEC3-4A0B-8DDB-86F38CB7C6C5}"/>
    <dgm:cxn modelId="{554C9D97-6397-4F89-9EDF-A693D49F234C}" type="presOf" srcId="{D7B41C27-1A88-4D19-A221-F0057D61BB49}" destId="{96F285A7-F574-4003-8D60-668E66DE8423}" srcOrd="0" destOrd="0" presId="urn:microsoft.com/office/officeart/2005/8/layout/hProcess9"/>
    <dgm:cxn modelId="{38CD849B-FA23-4EE1-9FB5-6D5F189AF6EF}" type="presOf" srcId="{E82C3FBB-6621-4C18-B6A1-80CAD10A7B49}" destId="{C772B2C0-C39C-4DF8-A37E-EF8A3277F7C4}" srcOrd="0" destOrd="0" presId="urn:microsoft.com/office/officeart/2005/8/layout/hProcess9"/>
    <dgm:cxn modelId="{977BD4BB-75B2-4AD7-8E3F-ED93FD856027}" type="presOf" srcId="{25E1D343-6E88-4193-BEA2-9E319B9FF65A}" destId="{DCCCDD52-D236-4A4A-9203-16563D6502AC}" srcOrd="0" destOrd="0" presId="urn:microsoft.com/office/officeart/2005/8/layout/hProcess9"/>
    <dgm:cxn modelId="{92D3C1BD-FAAC-487D-A85B-DBFAB898E54F}" srcId="{374CCE64-58FD-472C-8FAD-6A6BB58557EB}" destId="{D7B41C27-1A88-4D19-A221-F0057D61BB49}" srcOrd="0" destOrd="0" parTransId="{83D90276-14CB-4068-A980-DBE52E376C01}" sibTransId="{306844C7-4ED4-4F39-B457-686F74AEF67D}"/>
    <dgm:cxn modelId="{1898EFC3-96DA-45BC-8266-0DC0795EB014}" type="presOf" srcId="{374CCE64-58FD-472C-8FAD-6A6BB58557EB}" destId="{7B642807-2B1A-41F2-AD67-020F24AD7232}" srcOrd="0" destOrd="0" presId="urn:microsoft.com/office/officeart/2005/8/layout/hProcess9"/>
    <dgm:cxn modelId="{D90398E4-5D9D-499C-A4EE-79179DA47F57}" srcId="{374CCE64-58FD-472C-8FAD-6A6BB58557EB}" destId="{E82C3FBB-6621-4C18-B6A1-80CAD10A7B49}" srcOrd="1" destOrd="0" parTransId="{71AD0D05-F9A1-43A8-8F6E-782A591E1DAC}" sibTransId="{F8C9C267-8A0A-4ED6-8731-EE121BECA286}"/>
    <dgm:cxn modelId="{22C82888-F705-489E-BB9B-0392BBF737E8}" type="presParOf" srcId="{7B642807-2B1A-41F2-AD67-020F24AD7232}" destId="{0F6EC2F1-2DD9-4903-ACD6-4DFBA0F3567A}" srcOrd="0" destOrd="0" presId="urn:microsoft.com/office/officeart/2005/8/layout/hProcess9"/>
    <dgm:cxn modelId="{BE494B32-83AC-428C-A2D7-6BC25C48D4B0}" type="presParOf" srcId="{7B642807-2B1A-41F2-AD67-020F24AD7232}" destId="{5A524B92-9BAA-462B-8C5A-E7FE30EDA9BC}" srcOrd="1" destOrd="0" presId="urn:microsoft.com/office/officeart/2005/8/layout/hProcess9"/>
    <dgm:cxn modelId="{7902E70D-7431-4B5D-A430-D5754C547808}" type="presParOf" srcId="{5A524B92-9BAA-462B-8C5A-E7FE30EDA9BC}" destId="{96F285A7-F574-4003-8D60-668E66DE8423}" srcOrd="0" destOrd="0" presId="urn:microsoft.com/office/officeart/2005/8/layout/hProcess9"/>
    <dgm:cxn modelId="{0296CC4B-215B-4C70-9003-A5B057CEE6D7}" type="presParOf" srcId="{5A524B92-9BAA-462B-8C5A-E7FE30EDA9BC}" destId="{22809AF7-A22E-491A-BD21-08556DF99F70}" srcOrd="1" destOrd="0" presId="urn:microsoft.com/office/officeart/2005/8/layout/hProcess9"/>
    <dgm:cxn modelId="{258A4956-A03D-4B15-A753-438659801C6B}" type="presParOf" srcId="{5A524B92-9BAA-462B-8C5A-E7FE30EDA9BC}" destId="{C772B2C0-C39C-4DF8-A37E-EF8A3277F7C4}" srcOrd="2" destOrd="0" presId="urn:microsoft.com/office/officeart/2005/8/layout/hProcess9"/>
    <dgm:cxn modelId="{A0409D39-B23B-45A1-B1DA-45AE6FE00556}" type="presParOf" srcId="{5A524B92-9BAA-462B-8C5A-E7FE30EDA9BC}" destId="{8862F3D3-A395-48CD-9C08-DD27674D3931}" srcOrd="3" destOrd="0" presId="urn:microsoft.com/office/officeart/2005/8/layout/hProcess9"/>
    <dgm:cxn modelId="{85A9A762-E5A7-474E-9EE2-51E74F5FFBDA}" type="presParOf" srcId="{5A524B92-9BAA-462B-8C5A-E7FE30EDA9BC}" destId="{DCCCDD52-D236-4A4A-9203-16563D6502A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4CCE64-58FD-472C-8FAD-6A6BB58557EB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ZA"/>
        </a:p>
      </dgm:t>
    </dgm:pt>
    <dgm:pt modelId="{D7B41C27-1A88-4D19-A221-F0057D61BB49}">
      <dgm:prSet custT="1"/>
      <dgm:spPr/>
      <dgm:t>
        <a:bodyPr/>
        <a:lstStyle/>
        <a:p>
          <a:r>
            <a:rPr lang="en-GB" sz="2000" b="1" i="1" u="sng" dirty="0">
              <a:solidFill>
                <a:schemeClr val="accent6"/>
              </a:solidFill>
            </a:rPr>
            <a:t>Give written notice</a:t>
          </a:r>
          <a:r>
            <a:rPr lang="en-GB" sz="2000" i="1" dirty="0">
              <a:solidFill>
                <a:schemeClr val="accent6"/>
              </a:solidFill>
            </a:rPr>
            <a:t> to SALGA in the province and the municipality affected</a:t>
          </a:r>
          <a:endParaRPr lang="en-ZA" sz="2000" dirty="0">
            <a:solidFill>
              <a:schemeClr val="accent6"/>
            </a:solidFill>
          </a:endParaRPr>
        </a:p>
      </dgm:t>
    </dgm:pt>
    <dgm:pt modelId="{83D90276-14CB-4068-A980-DBE52E376C01}" type="parTrans" cxnId="{92D3C1BD-FAAC-487D-A85B-DBFAB898E54F}">
      <dgm:prSet/>
      <dgm:spPr/>
      <dgm:t>
        <a:bodyPr/>
        <a:lstStyle/>
        <a:p>
          <a:endParaRPr lang="en-ZA" sz="2000">
            <a:solidFill>
              <a:schemeClr val="accent6"/>
            </a:solidFill>
          </a:endParaRPr>
        </a:p>
      </dgm:t>
    </dgm:pt>
    <dgm:pt modelId="{306844C7-4ED4-4F39-B457-686F74AEF67D}" type="sibTrans" cxnId="{92D3C1BD-FAAC-487D-A85B-DBFAB898E54F}">
      <dgm:prSet/>
      <dgm:spPr/>
      <dgm:t>
        <a:bodyPr/>
        <a:lstStyle/>
        <a:p>
          <a:endParaRPr lang="en-ZA" sz="2000">
            <a:solidFill>
              <a:schemeClr val="accent6"/>
            </a:solidFill>
          </a:endParaRPr>
        </a:p>
      </dgm:t>
    </dgm:pt>
    <dgm:pt modelId="{E82C3FBB-6621-4C18-B6A1-80CAD10A7B49}">
      <dgm:prSet custT="1"/>
      <dgm:spPr/>
      <dgm:t>
        <a:bodyPr/>
        <a:lstStyle/>
        <a:p>
          <a:r>
            <a:rPr lang="en-GB" sz="2000" i="1" dirty="0">
              <a:solidFill>
                <a:schemeClr val="accent6"/>
              </a:solidFill>
            </a:rPr>
            <a:t>Before publishing the amendment notice </a:t>
          </a:r>
          <a:r>
            <a:rPr lang="en-GB" sz="2000" b="1" i="1" u="sng" dirty="0">
              <a:solidFill>
                <a:schemeClr val="accent6"/>
              </a:solidFill>
            </a:rPr>
            <a:t>consult</a:t>
          </a:r>
          <a:r>
            <a:rPr lang="en-GB" sz="2000" b="1" i="0" u="none" dirty="0">
              <a:solidFill>
                <a:schemeClr val="accent6"/>
              </a:solidFill>
            </a:rPr>
            <a:t> - </a:t>
          </a:r>
          <a:r>
            <a:rPr lang="en-GB" sz="2000" i="1" dirty="0">
              <a:solidFill>
                <a:schemeClr val="accent6"/>
              </a:solidFill>
            </a:rPr>
            <a:t>SALGA in the province &amp; Municipalities affected by the amendment</a:t>
          </a:r>
          <a:endParaRPr lang="en-ZA" sz="2000" dirty="0">
            <a:solidFill>
              <a:schemeClr val="accent6"/>
            </a:solidFill>
          </a:endParaRPr>
        </a:p>
      </dgm:t>
    </dgm:pt>
    <dgm:pt modelId="{71AD0D05-F9A1-43A8-8F6E-782A591E1DAC}" type="parTrans" cxnId="{D90398E4-5D9D-499C-A4EE-79179DA47F57}">
      <dgm:prSet/>
      <dgm:spPr/>
      <dgm:t>
        <a:bodyPr/>
        <a:lstStyle/>
        <a:p>
          <a:endParaRPr lang="en-ZA" sz="2000">
            <a:solidFill>
              <a:schemeClr val="accent6"/>
            </a:solidFill>
          </a:endParaRPr>
        </a:p>
      </dgm:t>
    </dgm:pt>
    <dgm:pt modelId="{F8C9C267-8A0A-4ED6-8731-EE121BECA286}" type="sibTrans" cxnId="{D90398E4-5D9D-499C-A4EE-79179DA47F57}">
      <dgm:prSet/>
      <dgm:spPr/>
      <dgm:t>
        <a:bodyPr/>
        <a:lstStyle/>
        <a:p>
          <a:endParaRPr lang="en-ZA" sz="2000">
            <a:solidFill>
              <a:schemeClr val="accent6"/>
            </a:solidFill>
          </a:endParaRPr>
        </a:p>
      </dgm:t>
    </dgm:pt>
    <dgm:pt modelId="{25E1D343-6E88-4193-BEA2-9E319B9FF65A}">
      <dgm:prSet custT="1"/>
      <dgm:spPr/>
      <dgm:t>
        <a:bodyPr/>
        <a:lstStyle/>
        <a:p>
          <a:r>
            <a:rPr lang="en-GB" sz="2000" i="1" dirty="0">
              <a:solidFill>
                <a:schemeClr val="accent6"/>
              </a:solidFill>
            </a:rPr>
            <a:t>After consultation </a:t>
          </a:r>
          <a:r>
            <a:rPr lang="en-GB" sz="2000" b="1" i="1" u="sng" dirty="0">
              <a:solidFill>
                <a:schemeClr val="accent6"/>
              </a:solidFill>
            </a:rPr>
            <a:t>publish</a:t>
          </a:r>
          <a:r>
            <a:rPr lang="en-GB" sz="2000" i="1" dirty="0">
              <a:solidFill>
                <a:schemeClr val="accent6"/>
              </a:solidFill>
            </a:rPr>
            <a:t> particulars of the proposed notice </a:t>
          </a:r>
          <a:r>
            <a:rPr lang="en-GB" sz="2000" b="1" i="1" u="sng" dirty="0">
              <a:solidFill>
                <a:schemeClr val="accent6"/>
              </a:solidFill>
            </a:rPr>
            <a:t>for comment</a:t>
          </a:r>
          <a:endParaRPr lang="en-ZA" sz="2000" dirty="0">
            <a:solidFill>
              <a:schemeClr val="accent6"/>
            </a:solidFill>
          </a:endParaRPr>
        </a:p>
      </dgm:t>
    </dgm:pt>
    <dgm:pt modelId="{0EB85672-F789-41DA-960F-C9973DED9DF8}" type="parTrans" cxnId="{2639F971-A617-4C70-9E7A-C936751C6A73}">
      <dgm:prSet/>
      <dgm:spPr/>
      <dgm:t>
        <a:bodyPr/>
        <a:lstStyle/>
        <a:p>
          <a:endParaRPr lang="en-ZA" sz="2000">
            <a:solidFill>
              <a:schemeClr val="accent6"/>
            </a:solidFill>
          </a:endParaRPr>
        </a:p>
      </dgm:t>
    </dgm:pt>
    <dgm:pt modelId="{CE47F26D-EEC3-4A0B-8DDB-86F38CB7C6C5}" type="sibTrans" cxnId="{2639F971-A617-4C70-9E7A-C936751C6A73}">
      <dgm:prSet/>
      <dgm:spPr/>
      <dgm:t>
        <a:bodyPr/>
        <a:lstStyle/>
        <a:p>
          <a:endParaRPr lang="en-ZA" sz="2000">
            <a:solidFill>
              <a:schemeClr val="accent6"/>
            </a:solidFill>
          </a:endParaRPr>
        </a:p>
      </dgm:t>
    </dgm:pt>
    <dgm:pt modelId="{7B642807-2B1A-41F2-AD67-020F24AD7232}" type="pres">
      <dgm:prSet presAssocID="{374CCE64-58FD-472C-8FAD-6A6BB58557EB}" presName="CompostProcess" presStyleCnt="0">
        <dgm:presLayoutVars>
          <dgm:dir/>
          <dgm:resizeHandles val="exact"/>
        </dgm:presLayoutVars>
      </dgm:prSet>
      <dgm:spPr/>
    </dgm:pt>
    <dgm:pt modelId="{0F6EC2F1-2DD9-4903-ACD6-4DFBA0F3567A}" type="pres">
      <dgm:prSet presAssocID="{374CCE64-58FD-472C-8FAD-6A6BB58557EB}" presName="arrow" presStyleLbl="bgShp" presStyleIdx="0" presStyleCnt="1"/>
      <dgm:spPr/>
    </dgm:pt>
    <dgm:pt modelId="{5A524B92-9BAA-462B-8C5A-E7FE30EDA9BC}" type="pres">
      <dgm:prSet presAssocID="{374CCE64-58FD-472C-8FAD-6A6BB58557EB}" presName="linearProcess" presStyleCnt="0"/>
      <dgm:spPr/>
    </dgm:pt>
    <dgm:pt modelId="{96F285A7-F574-4003-8D60-668E66DE8423}" type="pres">
      <dgm:prSet presAssocID="{D7B41C27-1A88-4D19-A221-F0057D61BB49}" presName="textNode" presStyleLbl="node1" presStyleIdx="0" presStyleCnt="3" custScaleX="52671">
        <dgm:presLayoutVars>
          <dgm:bulletEnabled val="1"/>
        </dgm:presLayoutVars>
      </dgm:prSet>
      <dgm:spPr/>
    </dgm:pt>
    <dgm:pt modelId="{22809AF7-A22E-491A-BD21-08556DF99F70}" type="pres">
      <dgm:prSet presAssocID="{306844C7-4ED4-4F39-B457-686F74AEF67D}" presName="sibTrans" presStyleCnt="0"/>
      <dgm:spPr/>
    </dgm:pt>
    <dgm:pt modelId="{C772B2C0-C39C-4DF8-A37E-EF8A3277F7C4}" type="pres">
      <dgm:prSet presAssocID="{E82C3FBB-6621-4C18-B6A1-80CAD10A7B49}" presName="textNode" presStyleLbl="node1" presStyleIdx="1" presStyleCnt="3" custScaleX="60659">
        <dgm:presLayoutVars>
          <dgm:bulletEnabled val="1"/>
        </dgm:presLayoutVars>
      </dgm:prSet>
      <dgm:spPr/>
    </dgm:pt>
    <dgm:pt modelId="{8862F3D3-A395-48CD-9C08-DD27674D3931}" type="pres">
      <dgm:prSet presAssocID="{F8C9C267-8A0A-4ED6-8731-EE121BECA286}" presName="sibTrans" presStyleCnt="0"/>
      <dgm:spPr/>
    </dgm:pt>
    <dgm:pt modelId="{DCCCDD52-D236-4A4A-9203-16563D6502AC}" type="pres">
      <dgm:prSet presAssocID="{25E1D343-6E88-4193-BEA2-9E319B9FF65A}" presName="textNode" presStyleLbl="node1" presStyleIdx="2" presStyleCnt="3" custScaleX="52671">
        <dgm:presLayoutVars>
          <dgm:bulletEnabled val="1"/>
        </dgm:presLayoutVars>
      </dgm:prSet>
      <dgm:spPr/>
    </dgm:pt>
  </dgm:ptLst>
  <dgm:cxnLst>
    <dgm:cxn modelId="{2639F971-A617-4C70-9E7A-C936751C6A73}" srcId="{374CCE64-58FD-472C-8FAD-6A6BB58557EB}" destId="{25E1D343-6E88-4193-BEA2-9E319B9FF65A}" srcOrd="2" destOrd="0" parTransId="{0EB85672-F789-41DA-960F-C9973DED9DF8}" sibTransId="{CE47F26D-EEC3-4A0B-8DDB-86F38CB7C6C5}"/>
    <dgm:cxn modelId="{554C9D97-6397-4F89-9EDF-A693D49F234C}" type="presOf" srcId="{D7B41C27-1A88-4D19-A221-F0057D61BB49}" destId="{96F285A7-F574-4003-8D60-668E66DE8423}" srcOrd="0" destOrd="0" presId="urn:microsoft.com/office/officeart/2005/8/layout/hProcess9"/>
    <dgm:cxn modelId="{38CD849B-FA23-4EE1-9FB5-6D5F189AF6EF}" type="presOf" srcId="{E82C3FBB-6621-4C18-B6A1-80CAD10A7B49}" destId="{C772B2C0-C39C-4DF8-A37E-EF8A3277F7C4}" srcOrd="0" destOrd="0" presId="urn:microsoft.com/office/officeart/2005/8/layout/hProcess9"/>
    <dgm:cxn modelId="{977BD4BB-75B2-4AD7-8E3F-ED93FD856027}" type="presOf" srcId="{25E1D343-6E88-4193-BEA2-9E319B9FF65A}" destId="{DCCCDD52-D236-4A4A-9203-16563D6502AC}" srcOrd="0" destOrd="0" presId="urn:microsoft.com/office/officeart/2005/8/layout/hProcess9"/>
    <dgm:cxn modelId="{92D3C1BD-FAAC-487D-A85B-DBFAB898E54F}" srcId="{374CCE64-58FD-472C-8FAD-6A6BB58557EB}" destId="{D7B41C27-1A88-4D19-A221-F0057D61BB49}" srcOrd="0" destOrd="0" parTransId="{83D90276-14CB-4068-A980-DBE52E376C01}" sibTransId="{306844C7-4ED4-4F39-B457-686F74AEF67D}"/>
    <dgm:cxn modelId="{1898EFC3-96DA-45BC-8266-0DC0795EB014}" type="presOf" srcId="{374CCE64-58FD-472C-8FAD-6A6BB58557EB}" destId="{7B642807-2B1A-41F2-AD67-020F24AD7232}" srcOrd="0" destOrd="0" presId="urn:microsoft.com/office/officeart/2005/8/layout/hProcess9"/>
    <dgm:cxn modelId="{D90398E4-5D9D-499C-A4EE-79179DA47F57}" srcId="{374CCE64-58FD-472C-8FAD-6A6BB58557EB}" destId="{E82C3FBB-6621-4C18-B6A1-80CAD10A7B49}" srcOrd="1" destOrd="0" parTransId="{71AD0D05-F9A1-43A8-8F6E-782A591E1DAC}" sibTransId="{F8C9C267-8A0A-4ED6-8731-EE121BECA286}"/>
    <dgm:cxn modelId="{22C82888-F705-489E-BB9B-0392BBF737E8}" type="presParOf" srcId="{7B642807-2B1A-41F2-AD67-020F24AD7232}" destId="{0F6EC2F1-2DD9-4903-ACD6-4DFBA0F3567A}" srcOrd="0" destOrd="0" presId="urn:microsoft.com/office/officeart/2005/8/layout/hProcess9"/>
    <dgm:cxn modelId="{BE494B32-83AC-428C-A2D7-6BC25C48D4B0}" type="presParOf" srcId="{7B642807-2B1A-41F2-AD67-020F24AD7232}" destId="{5A524B92-9BAA-462B-8C5A-E7FE30EDA9BC}" srcOrd="1" destOrd="0" presId="urn:microsoft.com/office/officeart/2005/8/layout/hProcess9"/>
    <dgm:cxn modelId="{7902E70D-7431-4B5D-A430-D5754C547808}" type="presParOf" srcId="{5A524B92-9BAA-462B-8C5A-E7FE30EDA9BC}" destId="{96F285A7-F574-4003-8D60-668E66DE8423}" srcOrd="0" destOrd="0" presId="urn:microsoft.com/office/officeart/2005/8/layout/hProcess9"/>
    <dgm:cxn modelId="{0296CC4B-215B-4C70-9003-A5B057CEE6D7}" type="presParOf" srcId="{5A524B92-9BAA-462B-8C5A-E7FE30EDA9BC}" destId="{22809AF7-A22E-491A-BD21-08556DF99F70}" srcOrd="1" destOrd="0" presId="urn:microsoft.com/office/officeart/2005/8/layout/hProcess9"/>
    <dgm:cxn modelId="{258A4956-A03D-4B15-A753-438659801C6B}" type="presParOf" srcId="{5A524B92-9BAA-462B-8C5A-E7FE30EDA9BC}" destId="{C772B2C0-C39C-4DF8-A37E-EF8A3277F7C4}" srcOrd="2" destOrd="0" presId="urn:microsoft.com/office/officeart/2005/8/layout/hProcess9"/>
    <dgm:cxn modelId="{A0409D39-B23B-45A1-B1DA-45AE6FE00556}" type="presParOf" srcId="{5A524B92-9BAA-462B-8C5A-E7FE30EDA9BC}" destId="{8862F3D3-A395-48CD-9C08-DD27674D3931}" srcOrd="3" destOrd="0" presId="urn:microsoft.com/office/officeart/2005/8/layout/hProcess9"/>
    <dgm:cxn modelId="{85A9A762-E5A7-474E-9EE2-51E74F5FFBDA}" type="presParOf" srcId="{5A524B92-9BAA-462B-8C5A-E7FE30EDA9BC}" destId="{DCCCDD52-D236-4A4A-9203-16563D6502A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7BAA2-A7B7-4E5F-8E30-562E62D97E5B}">
      <dsp:nvSpPr>
        <dsp:cNvPr id="0" name=""/>
        <dsp:cNvSpPr/>
      </dsp:nvSpPr>
      <dsp:spPr>
        <a:xfrm>
          <a:off x="822959" y="0"/>
          <a:ext cx="9326880" cy="3856038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B8B6A-D059-4B39-951A-FC4F04EE101B}">
      <dsp:nvSpPr>
        <dsp:cNvPr id="0" name=""/>
        <dsp:cNvSpPr/>
      </dsp:nvSpPr>
      <dsp:spPr>
        <a:xfrm>
          <a:off x="11787" y="1156811"/>
          <a:ext cx="3531870" cy="15424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kern="1200" dirty="0">
              <a:solidFill>
                <a:schemeClr val="accent6"/>
              </a:solidFill>
            </a:rPr>
            <a:t>Voluntary Adoption of Framework</a:t>
          </a:r>
          <a:endParaRPr lang="en-GB" sz="2400" kern="1200" dirty="0">
            <a:solidFill>
              <a:schemeClr val="accent6"/>
            </a:solidFill>
          </a:endParaRPr>
        </a:p>
      </dsp:txBody>
      <dsp:txXfrm>
        <a:off x="87081" y="1232105"/>
        <a:ext cx="3381282" cy="1391827"/>
      </dsp:txXfrm>
    </dsp:sp>
    <dsp:sp modelId="{4A484553-C4A0-44F7-A770-3FE40590EA9B}">
      <dsp:nvSpPr>
        <dsp:cNvPr id="0" name=""/>
        <dsp:cNvSpPr/>
      </dsp:nvSpPr>
      <dsp:spPr>
        <a:xfrm>
          <a:off x="3720465" y="1156811"/>
          <a:ext cx="3531870" cy="15424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kern="1200" dirty="0">
              <a:solidFill>
                <a:schemeClr val="accent6"/>
              </a:solidFill>
            </a:rPr>
            <a:t>Reviewing Section 12 Establishment Notices of Municipalities</a:t>
          </a:r>
          <a:endParaRPr lang="en-GB" sz="2400" kern="1200" dirty="0">
            <a:solidFill>
              <a:schemeClr val="accent6"/>
            </a:solidFill>
          </a:endParaRPr>
        </a:p>
      </dsp:txBody>
      <dsp:txXfrm>
        <a:off x="3795759" y="1232105"/>
        <a:ext cx="3381282" cy="1391827"/>
      </dsp:txXfrm>
    </dsp:sp>
    <dsp:sp modelId="{1DA872E4-10A9-43CE-BCBE-5A4097653A63}">
      <dsp:nvSpPr>
        <dsp:cNvPr id="0" name=""/>
        <dsp:cNvSpPr/>
      </dsp:nvSpPr>
      <dsp:spPr>
        <a:xfrm>
          <a:off x="7429142" y="1156811"/>
          <a:ext cx="3531870" cy="15424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kern="1200">
              <a:solidFill>
                <a:schemeClr val="accent6"/>
              </a:solidFill>
            </a:rPr>
            <a:t>Regulatory Framework </a:t>
          </a:r>
          <a:endParaRPr lang="en-GB" sz="2400" kern="1200">
            <a:solidFill>
              <a:schemeClr val="accent6"/>
            </a:solidFill>
          </a:endParaRPr>
        </a:p>
      </dsp:txBody>
      <dsp:txXfrm>
        <a:off x="7504436" y="1232105"/>
        <a:ext cx="3381282" cy="1391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D63EE-1DC7-458C-B5EC-CD5CB0D93D38}">
      <dsp:nvSpPr>
        <dsp:cNvPr id="0" name=""/>
        <dsp:cNvSpPr/>
      </dsp:nvSpPr>
      <dsp:spPr>
        <a:xfrm rot="5400000">
          <a:off x="137495" y="1031202"/>
          <a:ext cx="1611717" cy="194197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AE5A1-CE6C-4F18-93E6-AB446C543A6C}">
      <dsp:nvSpPr>
        <dsp:cNvPr id="0" name=""/>
        <dsp:cNvSpPr/>
      </dsp:nvSpPr>
      <dsp:spPr>
        <a:xfrm>
          <a:off x="508508" y="2977"/>
          <a:ext cx="2157745" cy="1294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kern="1200" dirty="0"/>
            <a:t>Who may initiate coalition negotiations?</a:t>
          </a:r>
          <a:endParaRPr lang="en-GB" sz="1600" kern="1200" dirty="0"/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546427" y="40896"/>
        <a:ext cx="2081907" cy="1218809"/>
      </dsp:txXfrm>
    </dsp:sp>
    <dsp:sp modelId="{28203970-1280-407A-8F27-F77D26F14DB8}">
      <dsp:nvSpPr>
        <dsp:cNvPr id="0" name=""/>
        <dsp:cNvSpPr/>
      </dsp:nvSpPr>
      <dsp:spPr>
        <a:xfrm rot="5400000">
          <a:off x="137495" y="2649512"/>
          <a:ext cx="1611717" cy="194197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2440F-FF1B-45F8-8768-35776A3BFB5C}">
      <dsp:nvSpPr>
        <dsp:cNvPr id="0" name=""/>
        <dsp:cNvSpPr/>
      </dsp:nvSpPr>
      <dsp:spPr>
        <a:xfrm>
          <a:off x="508508" y="1621287"/>
          <a:ext cx="2157745" cy="1294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How should the negotiation process be structured? </a:t>
          </a:r>
          <a:endParaRPr lang="en-GB" sz="1600" kern="1200" dirty="0"/>
        </a:p>
      </dsp:txBody>
      <dsp:txXfrm>
        <a:off x="546427" y="1659206"/>
        <a:ext cx="2081907" cy="1218809"/>
      </dsp:txXfrm>
    </dsp:sp>
    <dsp:sp modelId="{DDB94FB7-D83F-4F31-9B28-972366A21066}">
      <dsp:nvSpPr>
        <dsp:cNvPr id="0" name=""/>
        <dsp:cNvSpPr/>
      </dsp:nvSpPr>
      <dsp:spPr>
        <a:xfrm rot="5400000">
          <a:off x="137495" y="4267821"/>
          <a:ext cx="1611717" cy="194197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D49FC-34C9-4244-A655-197D7C3B440B}">
      <dsp:nvSpPr>
        <dsp:cNvPr id="0" name=""/>
        <dsp:cNvSpPr/>
      </dsp:nvSpPr>
      <dsp:spPr>
        <a:xfrm>
          <a:off x="508508" y="3239596"/>
          <a:ext cx="2157745" cy="1294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/>
            <a:t>Transparency in the first round</a:t>
          </a:r>
          <a:endParaRPr lang="en-GB" sz="1600" kern="1200"/>
        </a:p>
      </dsp:txBody>
      <dsp:txXfrm>
        <a:off x="546427" y="3277515"/>
        <a:ext cx="2081907" cy="1218809"/>
      </dsp:txXfrm>
    </dsp:sp>
    <dsp:sp modelId="{3969B2CB-1622-4A49-BEC6-FEF8542D0C88}">
      <dsp:nvSpPr>
        <dsp:cNvPr id="0" name=""/>
        <dsp:cNvSpPr/>
      </dsp:nvSpPr>
      <dsp:spPr>
        <a:xfrm>
          <a:off x="946649" y="5076976"/>
          <a:ext cx="2863210" cy="194197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9E426-1FA5-4EFF-8372-CE91276FAB24}">
      <dsp:nvSpPr>
        <dsp:cNvPr id="0" name=""/>
        <dsp:cNvSpPr/>
      </dsp:nvSpPr>
      <dsp:spPr>
        <a:xfrm>
          <a:off x="508508" y="4857905"/>
          <a:ext cx="2157745" cy="1294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/>
            <a:t>Local Input into the Negotiations</a:t>
          </a:r>
          <a:endParaRPr lang="en-GB" sz="1600" kern="1200"/>
        </a:p>
      </dsp:txBody>
      <dsp:txXfrm>
        <a:off x="546427" y="4895824"/>
        <a:ext cx="2081907" cy="1218809"/>
      </dsp:txXfrm>
    </dsp:sp>
    <dsp:sp modelId="{A2A05417-CEBA-4E38-A45E-3252FAA029A6}">
      <dsp:nvSpPr>
        <dsp:cNvPr id="0" name=""/>
        <dsp:cNvSpPr/>
      </dsp:nvSpPr>
      <dsp:spPr>
        <a:xfrm rot="16200000">
          <a:off x="3007296" y="4267821"/>
          <a:ext cx="1611717" cy="194197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EC601-F713-4996-9AE7-BF9BBDFB8D0D}">
      <dsp:nvSpPr>
        <dsp:cNvPr id="0" name=""/>
        <dsp:cNvSpPr/>
      </dsp:nvSpPr>
      <dsp:spPr>
        <a:xfrm>
          <a:off x="3378310" y="4857905"/>
          <a:ext cx="2157745" cy="1294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1600" b="1" kern="1200" dirty="0"/>
            <a:t>Developing Policy Programme</a:t>
          </a:r>
          <a:endParaRPr lang="en-GB" sz="1600" kern="1200" dirty="0"/>
        </a:p>
      </dsp:txBody>
      <dsp:txXfrm>
        <a:off x="3416229" y="4895824"/>
        <a:ext cx="2081907" cy="1218809"/>
      </dsp:txXfrm>
    </dsp:sp>
    <dsp:sp modelId="{946C55C0-680E-43DB-B7CA-E0A1E5F90F2A}">
      <dsp:nvSpPr>
        <dsp:cNvPr id="0" name=""/>
        <dsp:cNvSpPr/>
      </dsp:nvSpPr>
      <dsp:spPr>
        <a:xfrm rot="16200000">
          <a:off x="3007296" y="2649512"/>
          <a:ext cx="1611717" cy="194197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5C611-9F29-46BF-B838-05F9F95977C6}">
      <dsp:nvSpPr>
        <dsp:cNvPr id="0" name=""/>
        <dsp:cNvSpPr/>
      </dsp:nvSpPr>
      <dsp:spPr>
        <a:xfrm>
          <a:off x="3378310" y="3239596"/>
          <a:ext cx="2157745" cy="1294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Visibility of Coalition Partners in Policy Programme </a:t>
          </a:r>
          <a:endParaRPr lang="en-GB" sz="1600" kern="1200" dirty="0"/>
        </a:p>
      </dsp:txBody>
      <dsp:txXfrm>
        <a:off x="3416229" y="3277515"/>
        <a:ext cx="2081907" cy="1218809"/>
      </dsp:txXfrm>
    </dsp:sp>
    <dsp:sp modelId="{E9DF9EFB-498F-40E0-98DF-26340180365A}">
      <dsp:nvSpPr>
        <dsp:cNvPr id="0" name=""/>
        <dsp:cNvSpPr/>
      </dsp:nvSpPr>
      <dsp:spPr>
        <a:xfrm rot="16200000">
          <a:off x="3007296" y="1031202"/>
          <a:ext cx="1611717" cy="194197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4288D-2DC2-4DF7-8429-1DCC66641612}">
      <dsp:nvSpPr>
        <dsp:cNvPr id="0" name=""/>
        <dsp:cNvSpPr/>
      </dsp:nvSpPr>
      <dsp:spPr>
        <a:xfrm>
          <a:off x="3378310" y="1621287"/>
          <a:ext cx="2157745" cy="1294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1600" b="1" kern="1200" dirty="0"/>
            <a:t>Formulating Joint Policy Positions</a:t>
          </a:r>
          <a:endParaRPr lang="en-GB" sz="1600" kern="1200" dirty="0"/>
        </a:p>
        <a:p>
          <a:pPr algn="ctr" rtl="0">
            <a:spcBef>
              <a:spcPct val="0"/>
            </a:spcBef>
            <a:buNone/>
          </a:pPr>
          <a:endParaRPr lang="en-GB" sz="1600" kern="1200" dirty="0"/>
        </a:p>
      </dsp:txBody>
      <dsp:txXfrm>
        <a:off x="3416229" y="1659206"/>
        <a:ext cx="2081907" cy="1218809"/>
      </dsp:txXfrm>
    </dsp:sp>
    <dsp:sp modelId="{0A55C344-2157-443D-9DB0-5C870147E4C7}">
      <dsp:nvSpPr>
        <dsp:cNvPr id="0" name=""/>
        <dsp:cNvSpPr/>
      </dsp:nvSpPr>
      <dsp:spPr>
        <a:xfrm>
          <a:off x="3816451" y="222048"/>
          <a:ext cx="2863210" cy="194197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0ACCA-96C8-4515-BC15-2D72F3EED8C5}">
      <dsp:nvSpPr>
        <dsp:cNvPr id="0" name=""/>
        <dsp:cNvSpPr/>
      </dsp:nvSpPr>
      <dsp:spPr>
        <a:xfrm>
          <a:off x="3378310" y="2977"/>
          <a:ext cx="2157745" cy="1294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1600" b="1" kern="1200" dirty="0"/>
            <a:t>National and Regional Matters in a Local Coalition Agreement?</a:t>
          </a:r>
          <a:endParaRPr lang="en-GB" sz="1600" kern="1200" dirty="0"/>
        </a:p>
        <a:p>
          <a:pPr algn="ctr" rtl="0">
            <a:spcBef>
              <a:spcPct val="0"/>
            </a:spcBef>
            <a:buNone/>
          </a:pPr>
          <a:endParaRPr lang="en-GB" sz="1600" kern="1200" dirty="0"/>
        </a:p>
      </dsp:txBody>
      <dsp:txXfrm>
        <a:off x="3416229" y="40896"/>
        <a:ext cx="2081907" cy="1218809"/>
      </dsp:txXfrm>
    </dsp:sp>
    <dsp:sp modelId="{BBCE73DD-B4BC-4234-BA92-60BEA3BC9DDB}">
      <dsp:nvSpPr>
        <dsp:cNvPr id="0" name=""/>
        <dsp:cNvSpPr/>
      </dsp:nvSpPr>
      <dsp:spPr>
        <a:xfrm rot="5400000">
          <a:off x="5877098" y="1031202"/>
          <a:ext cx="1611717" cy="194197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621F0-AF17-47EC-AEF7-26DAE2C1855E}">
      <dsp:nvSpPr>
        <dsp:cNvPr id="0" name=""/>
        <dsp:cNvSpPr/>
      </dsp:nvSpPr>
      <dsp:spPr>
        <a:xfrm>
          <a:off x="6248112" y="2977"/>
          <a:ext cx="2157745" cy="1294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Negotiating Staff Appointments or Procurement decisions </a:t>
          </a:r>
          <a:endParaRPr lang="en-GB" sz="1600" kern="1200" dirty="0"/>
        </a:p>
      </dsp:txBody>
      <dsp:txXfrm>
        <a:off x="6286031" y="40896"/>
        <a:ext cx="2081907" cy="1218809"/>
      </dsp:txXfrm>
    </dsp:sp>
    <dsp:sp modelId="{D98DDDF9-3E82-42BF-B16C-B19432B31029}">
      <dsp:nvSpPr>
        <dsp:cNvPr id="0" name=""/>
        <dsp:cNvSpPr/>
      </dsp:nvSpPr>
      <dsp:spPr>
        <a:xfrm rot="5400000">
          <a:off x="5877098" y="2649512"/>
          <a:ext cx="1611717" cy="194197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E9838-D7FC-4989-98D2-D9E7C9433B3B}">
      <dsp:nvSpPr>
        <dsp:cNvPr id="0" name=""/>
        <dsp:cNvSpPr/>
      </dsp:nvSpPr>
      <dsp:spPr>
        <a:xfrm>
          <a:off x="6248112" y="1621287"/>
          <a:ext cx="2157745" cy="1294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1600" b="1" kern="1200" dirty="0"/>
            <a:t>Distribution of Political Positions </a:t>
          </a:r>
          <a:endParaRPr lang="en-GB" sz="1600" kern="1200" dirty="0"/>
        </a:p>
        <a:p>
          <a:pPr algn="ctr" rtl="0">
            <a:spcBef>
              <a:spcPct val="0"/>
            </a:spcBef>
            <a:buNone/>
          </a:pPr>
          <a:endParaRPr lang="en-GB" sz="1600" kern="1200" dirty="0"/>
        </a:p>
      </dsp:txBody>
      <dsp:txXfrm>
        <a:off x="6286031" y="1659206"/>
        <a:ext cx="2081907" cy="1218809"/>
      </dsp:txXfrm>
    </dsp:sp>
    <dsp:sp modelId="{CD382576-B5F0-4C9D-8A1F-52177476D2ED}">
      <dsp:nvSpPr>
        <dsp:cNvPr id="0" name=""/>
        <dsp:cNvSpPr/>
      </dsp:nvSpPr>
      <dsp:spPr>
        <a:xfrm rot="5400000">
          <a:off x="5877098" y="4267821"/>
          <a:ext cx="1611717" cy="194197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A8B40-0F73-4FDB-BD71-C7CEBD9A5CB1}">
      <dsp:nvSpPr>
        <dsp:cNvPr id="0" name=""/>
        <dsp:cNvSpPr/>
      </dsp:nvSpPr>
      <dsp:spPr>
        <a:xfrm>
          <a:off x="6248112" y="3239596"/>
          <a:ext cx="2157745" cy="1294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ZA" sz="1600" b="1" kern="1200" dirty="0"/>
            <a:t>Internal Party Consultation</a:t>
          </a:r>
          <a:endParaRPr lang="en-GB" sz="1600" kern="1200" dirty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6286031" y="3277515"/>
        <a:ext cx="2081907" cy="1218809"/>
      </dsp:txXfrm>
    </dsp:sp>
    <dsp:sp modelId="{AF0671DF-ACBD-490B-837A-A6721249EDFC}">
      <dsp:nvSpPr>
        <dsp:cNvPr id="0" name=""/>
        <dsp:cNvSpPr/>
      </dsp:nvSpPr>
      <dsp:spPr>
        <a:xfrm>
          <a:off x="6686253" y="5076976"/>
          <a:ext cx="2863210" cy="194197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E97DA-B5A7-4FA2-A243-B6C044AAD1D6}">
      <dsp:nvSpPr>
        <dsp:cNvPr id="0" name=""/>
        <dsp:cNvSpPr/>
      </dsp:nvSpPr>
      <dsp:spPr>
        <a:xfrm>
          <a:off x="6248112" y="4857905"/>
          <a:ext cx="2157745" cy="1294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1600" b="1" kern="1200" dirty="0"/>
            <a:t>“Agree to disagree” in a coalition agreement?</a:t>
          </a:r>
          <a:endParaRPr lang="en-GB" sz="1600" kern="1200" dirty="0"/>
        </a:p>
        <a:p>
          <a:pPr algn="ctr" rtl="0">
            <a:spcBef>
              <a:spcPct val="0"/>
            </a:spcBef>
            <a:buNone/>
          </a:pPr>
          <a:endParaRPr lang="en-GB" sz="1600" kern="1200" dirty="0"/>
        </a:p>
      </dsp:txBody>
      <dsp:txXfrm>
        <a:off x="6286031" y="4895824"/>
        <a:ext cx="2081907" cy="1218809"/>
      </dsp:txXfrm>
    </dsp:sp>
    <dsp:sp modelId="{31CE0DFA-273F-41E6-BFC6-5866797C68CE}">
      <dsp:nvSpPr>
        <dsp:cNvPr id="0" name=""/>
        <dsp:cNvSpPr/>
      </dsp:nvSpPr>
      <dsp:spPr>
        <a:xfrm rot="16200000">
          <a:off x="8746900" y="4267821"/>
          <a:ext cx="1611717" cy="194197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86626-AE90-47D0-8A11-556F94930CC6}">
      <dsp:nvSpPr>
        <dsp:cNvPr id="0" name=""/>
        <dsp:cNvSpPr/>
      </dsp:nvSpPr>
      <dsp:spPr>
        <a:xfrm>
          <a:off x="9117914" y="4857905"/>
          <a:ext cx="2157745" cy="1294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Seeking the Technical Advice </a:t>
          </a:r>
          <a:endParaRPr lang="en-GB" sz="1600" kern="1200" dirty="0"/>
        </a:p>
      </dsp:txBody>
      <dsp:txXfrm>
        <a:off x="9155833" y="4895824"/>
        <a:ext cx="2081907" cy="1218809"/>
      </dsp:txXfrm>
    </dsp:sp>
    <dsp:sp modelId="{8D73FC51-2BF9-415B-B7B9-B6D56A225A60}">
      <dsp:nvSpPr>
        <dsp:cNvPr id="0" name=""/>
        <dsp:cNvSpPr/>
      </dsp:nvSpPr>
      <dsp:spPr>
        <a:xfrm rot="16200000">
          <a:off x="8746900" y="2649512"/>
          <a:ext cx="1611717" cy="194197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3BD0C-956F-44DC-BC71-C9BAC0A3F094}">
      <dsp:nvSpPr>
        <dsp:cNvPr id="0" name=""/>
        <dsp:cNvSpPr/>
      </dsp:nvSpPr>
      <dsp:spPr>
        <a:xfrm>
          <a:off x="9117914" y="3239596"/>
          <a:ext cx="2157745" cy="1294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/>
            <a:t>Compensating King Makers</a:t>
          </a:r>
          <a:endParaRPr lang="en-GB" sz="1600" kern="1200"/>
        </a:p>
      </dsp:txBody>
      <dsp:txXfrm>
        <a:off x="9155833" y="3277515"/>
        <a:ext cx="2081907" cy="1218809"/>
      </dsp:txXfrm>
    </dsp:sp>
    <dsp:sp modelId="{BD0DBE39-DEFB-4039-A2F8-D07F97121A23}">
      <dsp:nvSpPr>
        <dsp:cNvPr id="0" name=""/>
        <dsp:cNvSpPr/>
      </dsp:nvSpPr>
      <dsp:spPr>
        <a:xfrm>
          <a:off x="9117914" y="1621287"/>
          <a:ext cx="2157745" cy="1294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/>
            <a:t>Risks of bare majority coalitions </a:t>
          </a:r>
          <a:endParaRPr lang="en-GB" sz="1600" kern="1200"/>
        </a:p>
      </dsp:txBody>
      <dsp:txXfrm>
        <a:off x="9155833" y="1659206"/>
        <a:ext cx="2081907" cy="1218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5C111-5B64-4E33-AB9B-939E1F0088B9}">
      <dsp:nvSpPr>
        <dsp:cNvPr id="0" name=""/>
        <dsp:cNvSpPr/>
      </dsp:nvSpPr>
      <dsp:spPr>
        <a:xfrm rot="5400000">
          <a:off x="836977" y="1207801"/>
          <a:ext cx="1890925" cy="227837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ABACC-8270-4009-856F-6BAEE93A1224}">
      <dsp:nvSpPr>
        <dsp:cNvPr id="0" name=""/>
        <dsp:cNvSpPr/>
      </dsp:nvSpPr>
      <dsp:spPr>
        <a:xfrm>
          <a:off x="1272277" y="1470"/>
          <a:ext cx="2531522" cy="15189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/>
            <a:t>The Coalition Agreement</a:t>
          </a:r>
          <a:endParaRPr lang="en-GB" sz="2300" kern="1200"/>
        </a:p>
      </dsp:txBody>
      <dsp:txXfrm>
        <a:off x="1316764" y="45957"/>
        <a:ext cx="2442548" cy="1429939"/>
      </dsp:txXfrm>
    </dsp:sp>
    <dsp:sp modelId="{FED98336-4416-473C-A60D-56ED1C321E6F}">
      <dsp:nvSpPr>
        <dsp:cNvPr id="0" name=""/>
        <dsp:cNvSpPr/>
      </dsp:nvSpPr>
      <dsp:spPr>
        <a:xfrm rot="5400000">
          <a:off x="836977" y="3106443"/>
          <a:ext cx="1890925" cy="227837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1F216-C09E-49E4-A826-C317C8A3F0E1}">
      <dsp:nvSpPr>
        <dsp:cNvPr id="0" name=""/>
        <dsp:cNvSpPr/>
      </dsp:nvSpPr>
      <dsp:spPr>
        <a:xfrm>
          <a:off x="1272277" y="1900112"/>
          <a:ext cx="2531522" cy="15189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/>
            <a:t>Legal Enforcement of Coalition Agreements</a:t>
          </a:r>
          <a:endParaRPr lang="en-GB" sz="2300" kern="1200"/>
        </a:p>
      </dsp:txBody>
      <dsp:txXfrm>
        <a:off x="1316764" y="1944599"/>
        <a:ext cx="2442548" cy="1429939"/>
      </dsp:txXfrm>
    </dsp:sp>
    <dsp:sp modelId="{05CEEC20-B364-4DF4-8900-ADA26EBFBD8D}">
      <dsp:nvSpPr>
        <dsp:cNvPr id="0" name=""/>
        <dsp:cNvSpPr/>
      </dsp:nvSpPr>
      <dsp:spPr>
        <a:xfrm>
          <a:off x="1786298" y="4055764"/>
          <a:ext cx="3359208" cy="227837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878BC-B761-4C68-BF6D-FED3242CFC28}">
      <dsp:nvSpPr>
        <dsp:cNvPr id="0" name=""/>
        <dsp:cNvSpPr/>
      </dsp:nvSpPr>
      <dsp:spPr>
        <a:xfrm>
          <a:off x="1272277" y="3798754"/>
          <a:ext cx="2531522" cy="15189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/>
            <a:t>Making Coalition Agreement Public</a:t>
          </a:r>
          <a:endParaRPr lang="en-GB" sz="2300" kern="1200"/>
        </a:p>
      </dsp:txBody>
      <dsp:txXfrm>
        <a:off x="1316764" y="3843241"/>
        <a:ext cx="2442548" cy="1429939"/>
      </dsp:txXfrm>
    </dsp:sp>
    <dsp:sp modelId="{1EEF0BCA-AABA-49BD-936D-83D3A6C65F93}">
      <dsp:nvSpPr>
        <dsp:cNvPr id="0" name=""/>
        <dsp:cNvSpPr/>
      </dsp:nvSpPr>
      <dsp:spPr>
        <a:xfrm rot="16200000">
          <a:off x="4203902" y="3106443"/>
          <a:ext cx="1890925" cy="227837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81DE0-3605-48AA-ADAC-468C45DA0DD4}">
      <dsp:nvSpPr>
        <dsp:cNvPr id="0" name=""/>
        <dsp:cNvSpPr/>
      </dsp:nvSpPr>
      <dsp:spPr>
        <a:xfrm>
          <a:off x="4639202" y="3798754"/>
          <a:ext cx="2531522" cy="15189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/>
            <a:t>Implementation of the Coalition Agreement</a:t>
          </a:r>
          <a:endParaRPr lang="en-GB" sz="2300" kern="1200"/>
        </a:p>
      </dsp:txBody>
      <dsp:txXfrm>
        <a:off x="4683689" y="3843241"/>
        <a:ext cx="2442548" cy="1429939"/>
      </dsp:txXfrm>
    </dsp:sp>
    <dsp:sp modelId="{8288C6AD-FBA9-4820-BF57-B6E453135B3A}">
      <dsp:nvSpPr>
        <dsp:cNvPr id="0" name=""/>
        <dsp:cNvSpPr/>
      </dsp:nvSpPr>
      <dsp:spPr>
        <a:xfrm rot="16200000">
          <a:off x="4203902" y="1207801"/>
          <a:ext cx="1890925" cy="227837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BD380-4F00-47CD-96AA-529464B08E16}">
      <dsp:nvSpPr>
        <dsp:cNvPr id="0" name=""/>
        <dsp:cNvSpPr/>
      </dsp:nvSpPr>
      <dsp:spPr>
        <a:xfrm>
          <a:off x="4639202" y="1900112"/>
          <a:ext cx="2531522" cy="15189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/>
            <a:t>Coalition Caucus</a:t>
          </a:r>
          <a:endParaRPr lang="en-GB" sz="2300" kern="1200"/>
        </a:p>
      </dsp:txBody>
      <dsp:txXfrm>
        <a:off x="4683689" y="1944599"/>
        <a:ext cx="2442548" cy="1429939"/>
      </dsp:txXfrm>
    </dsp:sp>
    <dsp:sp modelId="{FBF5C184-810E-439B-A8C7-6520745C959A}">
      <dsp:nvSpPr>
        <dsp:cNvPr id="0" name=""/>
        <dsp:cNvSpPr/>
      </dsp:nvSpPr>
      <dsp:spPr>
        <a:xfrm>
          <a:off x="5153223" y="258481"/>
          <a:ext cx="3359208" cy="227837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86099-8BEC-4128-9357-EB7DB4395CFA}">
      <dsp:nvSpPr>
        <dsp:cNvPr id="0" name=""/>
        <dsp:cNvSpPr/>
      </dsp:nvSpPr>
      <dsp:spPr>
        <a:xfrm>
          <a:off x="4639202" y="1470"/>
          <a:ext cx="2531522" cy="15189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/>
            <a:t>Role of the Whip of Council and Party Whips</a:t>
          </a:r>
          <a:endParaRPr lang="en-GB" sz="2300" kern="1200"/>
        </a:p>
      </dsp:txBody>
      <dsp:txXfrm>
        <a:off x="4683689" y="45957"/>
        <a:ext cx="2442548" cy="1429939"/>
      </dsp:txXfrm>
    </dsp:sp>
    <dsp:sp modelId="{218E8C70-FA01-4F4E-8120-EE3702FBB568}">
      <dsp:nvSpPr>
        <dsp:cNvPr id="0" name=""/>
        <dsp:cNvSpPr/>
      </dsp:nvSpPr>
      <dsp:spPr>
        <a:xfrm rot="5400000">
          <a:off x="7570827" y="1207801"/>
          <a:ext cx="1890925" cy="227837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9BB85-42C4-44B5-A116-067EF9B029A5}">
      <dsp:nvSpPr>
        <dsp:cNvPr id="0" name=""/>
        <dsp:cNvSpPr/>
      </dsp:nvSpPr>
      <dsp:spPr>
        <a:xfrm>
          <a:off x="8006127" y="1470"/>
          <a:ext cx="2531522" cy="15189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/>
            <a:t>Conflict and Dispute Resolution</a:t>
          </a:r>
          <a:endParaRPr lang="en-GB" sz="2300" kern="1200"/>
        </a:p>
      </dsp:txBody>
      <dsp:txXfrm>
        <a:off x="8050614" y="45957"/>
        <a:ext cx="2442548" cy="1429939"/>
      </dsp:txXfrm>
    </dsp:sp>
    <dsp:sp modelId="{92A82716-85C9-4532-978C-B71981EA0C9A}">
      <dsp:nvSpPr>
        <dsp:cNvPr id="0" name=""/>
        <dsp:cNvSpPr/>
      </dsp:nvSpPr>
      <dsp:spPr>
        <a:xfrm>
          <a:off x="8006127" y="1900112"/>
          <a:ext cx="2531522" cy="15189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/>
            <a:t>Oversight within the Coalition</a:t>
          </a:r>
          <a:endParaRPr lang="en-GB" sz="2300" kern="1200"/>
        </a:p>
      </dsp:txBody>
      <dsp:txXfrm>
        <a:off x="8050614" y="1944599"/>
        <a:ext cx="2442548" cy="14299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EC2F1-2DD9-4903-ACD6-4DFBA0F3567A}">
      <dsp:nvSpPr>
        <dsp:cNvPr id="0" name=""/>
        <dsp:cNvSpPr/>
      </dsp:nvSpPr>
      <dsp:spPr>
        <a:xfrm>
          <a:off x="883812" y="0"/>
          <a:ext cx="10016543" cy="4814447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285A7-F574-4003-8D60-668E66DE8423}">
      <dsp:nvSpPr>
        <dsp:cNvPr id="0" name=""/>
        <dsp:cNvSpPr/>
      </dsp:nvSpPr>
      <dsp:spPr>
        <a:xfrm>
          <a:off x="1181065" y="1444334"/>
          <a:ext cx="2615645" cy="1925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u="sng" kern="1200" dirty="0">
              <a:solidFill>
                <a:schemeClr val="accent6"/>
              </a:solidFill>
            </a:rPr>
            <a:t>Give written notice</a:t>
          </a:r>
          <a:r>
            <a:rPr lang="en-GB" sz="2000" i="1" kern="1200" dirty="0">
              <a:solidFill>
                <a:schemeClr val="accent6"/>
              </a:solidFill>
            </a:rPr>
            <a:t> to SALGA in the province and the municipality affected</a:t>
          </a:r>
          <a:endParaRPr lang="en-ZA" sz="2000" kern="1200" dirty="0">
            <a:solidFill>
              <a:schemeClr val="accent6"/>
            </a:solidFill>
          </a:endParaRPr>
        </a:p>
      </dsp:txBody>
      <dsp:txXfrm>
        <a:off x="1275074" y="1538343"/>
        <a:ext cx="2427627" cy="1737760"/>
      </dsp:txXfrm>
    </dsp:sp>
    <dsp:sp modelId="{C772B2C0-C39C-4DF8-A37E-EF8A3277F7C4}">
      <dsp:nvSpPr>
        <dsp:cNvPr id="0" name=""/>
        <dsp:cNvSpPr/>
      </dsp:nvSpPr>
      <dsp:spPr>
        <a:xfrm>
          <a:off x="4385919" y="1444334"/>
          <a:ext cx="3012330" cy="1925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>
              <a:solidFill>
                <a:schemeClr val="accent6"/>
              </a:solidFill>
            </a:rPr>
            <a:t>Before publishing the amendment notice </a:t>
          </a:r>
          <a:r>
            <a:rPr lang="en-GB" sz="2000" b="1" i="1" u="sng" kern="1200" dirty="0">
              <a:solidFill>
                <a:schemeClr val="accent6"/>
              </a:solidFill>
            </a:rPr>
            <a:t>consult</a:t>
          </a:r>
          <a:r>
            <a:rPr lang="en-GB" sz="2000" b="1" i="0" u="none" kern="1200" dirty="0">
              <a:solidFill>
                <a:schemeClr val="accent6"/>
              </a:solidFill>
            </a:rPr>
            <a:t> - </a:t>
          </a:r>
          <a:r>
            <a:rPr lang="en-GB" sz="2000" i="1" kern="1200" dirty="0">
              <a:solidFill>
                <a:schemeClr val="accent6"/>
              </a:solidFill>
            </a:rPr>
            <a:t>SALGA in the province &amp; Municipalities affected by the amendment</a:t>
          </a:r>
          <a:endParaRPr lang="en-ZA" sz="2000" kern="1200" dirty="0">
            <a:solidFill>
              <a:schemeClr val="accent6"/>
            </a:solidFill>
          </a:endParaRPr>
        </a:p>
      </dsp:txBody>
      <dsp:txXfrm>
        <a:off x="4479928" y="1538343"/>
        <a:ext cx="2824312" cy="1737760"/>
      </dsp:txXfrm>
    </dsp:sp>
    <dsp:sp modelId="{DCCCDD52-D236-4A4A-9203-16563D6502AC}">
      <dsp:nvSpPr>
        <dsp:cNvPr id="0" name=""/>
        <dsp:cNvSpPr/>
      </dsp:nvSpPr>
      <dsp:spPr>
        <a:xfrm>
          <a:off x="7987458" y="1444334"/>
          <a:ext cx="2615645" cy="1925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>
              <a:solidFill>
                <a:schemeClr val="accent6"/>
              </a:solidFill>
            </a:rPr>
            <a:t>After consultation </a:t>
          </a:r>
          <a:r>
            <a:rPr lang="en-GB" sz="2000" b="1" i="1" u="sng" kern="1200" dirty="0">
              <a:solidFill>
                <a:schemeClr val="accent6"/>
              </a:solidFill>
            </a:rPr>
            <a:t>publish</a:t>
          </a:r>
          <a:r>
            <a:rPr lang="en-GB" sz="2000" i="1" kern="1200" dirty="0">
              <a:solidFill>
                <a:schemeClr val="accent6"/>
              </a:solidFill>
            </a:rPr>
            <a:t> particulars of the proposed notice </a:t>
          </a:r>
          <a:r>
            <a:rPr lang="en-GB" sz="2000" b="1" i="1" u="sng" kern="1200" dirty="0">
              <a:solidFill>
                <a:schemeClr val="accent6"/>
              </a:solidFill>
            </a:rPr>
            <a:t>for comment</a:t>
          </a:r>
          <a:endParaRPr lang="en-ZA" sz="2000" kern="1200" dirty="0">
            <a:solidFill>
              <a:schemeClr val="accent6"/>
            </a:solidFill>
          </a:endParaRPr>
        </a:p>
      </dsp:txBody>
      <dsp:txXfrm>
        <a:off x="8081467" y="1538343"/>
        <a:ext cx="2427627" cy="1737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EC2F1-2DD9-4903-ACD6-4DFBA0F3567A}">
      <dsp:nvSpPr>
        <dsp:cNvPr id="0" name=""/>
        <dsp:cNvSpPr/>
      </dsp:nvSpPr>
      <dsp:spPr>
        <a:xfrm>
          <a:off x="883812" y="0"/>
          <a:ext cx="10016543" cy="4814447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285A7-F574-4003-8D60-668E66DE8423}">
      <dsp:nvSpPr>
        <dsp:cNvPr id="0" name=""/>
        <dsp:cNvSpPr/>
      </dsp:nvSpPr>
      <dsp:spPr>
        <a:xfrm>
          <a:off x="1181065" y="1444334"/>
          <a:ext cx="2615645" cy="1925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u="sng" kern="1200" dirty="0">
              <a:solidFill>
                <a:schemeClr val="accent6"/>
              </a:solidFill>
            </a:rPr>
            <a:t>Give written notice</a:t>
          </a:r>
          <a:r>
            <a:rPr lang="en-GB" sz="2000" i="1" kern="1200" dirty="0">
              <a:solidFill>
                <a:schemeClr val="accent6"/>
              </a:solidFill>
            </a:rPr>
            <a:t> to SALGA in the province and the municipality affected</a:t>
          </a:r>
          <a:endParaRPr lang="en-ZA" sz="2000" kern="1200" dirty="0">
            <a:solidFill>
              <a:schemeClr val="accent6"/>
            </a:solidFill>
          </a:endParaRPr>
        </a:p>
      </dsp:txBody>
      <dsp:txXfrm>
        <a:off x="1275074" y="1538343"/>
        <a:ext cx="2427627" cy="1737760"/>
      </dsp:txXfrm>
    </dsp:sp>
    <dsp:sp modelId="{C772B2C0-C39C-4DF8-A37E-EF8A3277F7C4}">
      <dsp:nvSpPr>
        <dsp:cNvPr id="0" name=""/>
        <dsp:cNvSpPr/>
      </dsp:nvSpPr>
      <dsp:spPr>
        <a:xfrm>
          <a:off x="4385919" y="1444334"/>
          <a:ext cx="3012330" cy="1925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>
              <a:solidFill>
                <a:schemeClr val="accent6"/>
              </a:solidFill>
            </a:rPr>
            <a:t>Before publishing the amendment notice </a:t>
          </a:r>
          <a:r>
            <a:rPr lang="en-GB" sz="2000" b="1" i="1" u="sng" kern="1200" dirty="0">
              <a:solidFill>
                <a:schemeClr val="accent6"/>
              </a:solidFill>
            </a:rPr>
            <a:t>consult</a:t>
          </a:r>
          <a:r>
            <a:rPr lang="en-GB" sz="2000" b="1" i="0" u="none" kern="1200" dirty="0">
              <a:solidFill>
                <a:schemeClr val="accent6"/>
              </a:solidFill>
            </a:rPr>
            <a:t> - </a:t>
          </a:r>
          <a:r>
            <a:rPr lang="en-GB" sz="2000" i="1" kern="1200" dirty="0">
              <a:solidFill>
                <a:schemeClr val="accent6"/>
              </a:solidFill>
            </a:rPr>
            <a:t>SALGA in the province &amp; Municipalities affected by the amendment</a:t>
          </a:r>
          <a:endParaRPr lang="en-ZA" sz="2000" kern="1200" dirty="0">
            <a:solidFill>
              <a:schemeClr val="accent6"/>
            </a:solidFill>
          </a:endParaRPr>
        </a:p>
      </dsp:txBody>
      <dsp:txXfrm>
        <a:off x="4479928" y="1538343"/>
        <a:ext cx="2824312" cy="1737760"/>
      </dsp:txXfrm>
    </dsp:sp>
    <dsp:sp modelId="{DCCCDD52-D236-4A4A-9203-16563D6502AC}">
      <dsp:nvSpPr>
        <dsp:cNvPr id="0" name=""/>
        <dsp:cNvSpPr/>
      </dsp:nvSpPr>
      <dsp:spPr>
        <a:xfrm>
          <a:off x="7987458" y="1444334"/>
          <a:ext cx="2615645" cy="1925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>
              <a:solidFill>
                <a:schemeClr val="accent6"/>
              </a:solidFill>
            </a:rPr>
            <a:t>After consultation </a:t>
          </a:r>
          <a:r>
            <a:rPr lang="en-GB" sz="2000" b="1" i="1" u="sng" kern="1200" dirty="0">
              <a:solidFill>
                <a:schemeClr val="accent6"/>
              </a:solidFill>
            </a:rPr>
            <a:t>publish</a:t>
          </a:r>
          <a:r>
            <a:rPr lang="en-GB" sz="2000" i="1" kern="1200" dirty="0">
              <a:solidFill>
                <a:schemeClr val="accent6"/>
              </a:solidFill>
            </a:rPr>
            <a:t> particulars of the proposed notice </a:t>
          </a:r>
          <a:r>
            <a:rPr lang="en-GB" sz="2000" b="1" i="1" u="sng" kern="1200" dirty="0">
              <a:solidFill>
                <a:schemeClr val="accent6"/>
              </a:solidFill>
            </a:rPr>
            <a:t>for comment</a:t>
          </a:r>
          <a:endParaRPr lang="en-ZA" sz="2000" kern="1200" dirty="0">
            <a:solidFill>
              <a:schemeClr val="accent6"/>
            </a:solidFill>
          </a:endParaRPr>
        </a:p>
      </dsp:txBody>
      <dsp:txXfrm>
        <a:off x="8081467" y="1538343"/>
        <a:ext cx="2427627" cy="1737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19435-B8B6-452F-8711-F4162DED80B9}" type="datetimeFigureOut">
              <a:rPr lang="en-ZA" smtClean="0"/>
              <a:t>2023/07/20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12B03-B0BF-4A60-B380-D88FE43C8C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205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HeKe8j5ShddbMyyipGMRA" TargetMode="External"/><Relationship Id="rId3" Type="http://schemas.openxmlformats.org/officeDocument/2006/relationships/hyperlink" Target="https://www.salga.org.za/" TargetMode="External"/><Relationship Id="rId7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ALGA_Gov" TargetMode="Externa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hyperlink" Target="https://www.instagram.com/salga.org.za/" TargetMode="External"/><Relationship Id="rId4" Type="http://schemas.openxmlformats.org/officeDocument/2006/relationships/hyperlink" Target="https://web.facebook.com/SALGAGov/" TargetMode="External"/><Relationship Id="rId9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HeKe8j5ShddbMyyipGMRA" TargetMode="External"/><Relationship Id="rId3" Type="http://schemas.openxmlformats.org/officeDocument/2006/relationships/hyperlink" Target="https://www.salga.org.za/" TargetMode="External"/><Relationship Id="rId7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ALGA_Gov" TargetMode="Externa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hyperlink" Target="https://www.instagram.com/salga.org.za/" TargetMode="External"/><Relationship Id="rId4" Type="http://schemas.openxmlformats.org/officeDocument/2006/relationships/hyperlink" Target="https://web.facebook.com/SALGAGov/" TargetMode="External"/><Relationship Id="rId9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7.emf"/><Relationship Id="rId7" Type="http://schemas.openxmlformats.org/officeDocument/2006/relationships/hyperlink" Target="https://twitter.com/SALGA_Gov" TargetMode="External"/><Relationship Id="rId12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11" Type="http://schemas.openxmlformats.org/officeDocument/2006/relationships/hyperlink" Target="https://www.instagram.com/salga.org.za/" TargetMode="External"/><Relationship Id="rId5" Type="http://schemas.openxmlformats.org/officeDocument/2006/relationships/hyperlink" Target="https://web.facebook.com/SALGAGov/" TargetMode="External"/><Relationship Id="rId10" Type="http://schemas.openxmlformats.org/officeDocument/2006/relationships/image" Target="../media/image4.emf"/><Relationship Id="rId4" Type="http://schemas.openxmlformats.org/officeDocument/2006/relationships/hyperlink" Target="https://www.salga.org.za/" TargetMode="External"/><Relationship Id="rId9" Type="http://schemas.openxmlformats.org/officeDocument/2006/relationships/hyperlink" Target="https://www.youtube.com/channel/UCTHeKe8j5ShddbMyyipGMRA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HeKe8j5ShddbMyyipGMRA" TargetMode="External"/><Relationship Id="rId3" Type="http://schemas.openxmlformats.org/officeDocument/2006/relationships/hyperlink" Target="https://www.salga.org.za/" TargetMode="External"/><Relationship Id="rId7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twitter.com/SALGA_Gov" TargetMode="Externa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hyperlink" Target="https://www.instagram.com/salga.org.za/" TargetMode="External"/><Relationship Id="rId4" Type="http://schemas.openxmlformats.org/officeDocument/2006/relationships/hyperlink" Target="https://web.facebook.com/SALGAGov/" TargetMode="External"/><Relationship Id="rId9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7.emf"/><Relationship Id="rId7" Type="http://schemas.openxmlformats.org/officeDocument/2006/relationships/hyperlink" Target="https://twitter.com/SALGA_Gov" TargetMode="External"/><Relationship Id="rId12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emf"/><Relationship Id="rId11" Type="http://schemas.openxmlformats.org/officeDocument/2006/relationships/hyperlink" Target="https://www.instagram.com/salga.org.za/" TargetMode="External"/><Relationship Id="rId5" Type="http://schemas.openxmlformats.org/officeDocument/2006/relationships/hyperlink" Target="https://web.facebook.com/SALGAGov/" TargetMode="External"/><Relationship Id="rId10" Type="http://schemas.openxmlformats.org/officeDocument/2006/relationships/image" Target="../media/image4.emf"/><Relationship Id="rId4" Type="http://schemas.openxmlformats.org/officeDocument/2006/relationships/hyperlink" Target="https://www.salga.org.za/" TargetMode="External"/><Relationship Id="rId9" Type="http://schemas.openxmlformats.org/officeDocument/2006/relationships/hyperlink" Target="https://www.youtube.com/channel/UCTHeKe8j5ShddbMyyipGMRA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7.emf"/><Relationship Id="rId7" Type="http://schemas.openxmlformats.org/officeDocument/2006/relationships/hyperlink" Target="https://twitter.com/SALGA_Gov" TargetMode="External"/><Relationship Id="rId12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emf"/><Relationship Id="rId11" Type="http://schemas.openxmlformats.org/officeDocument/2006/relationships/hyperlink" Target="https://www.instagram.com/salga.org.za/" TargetMode="External"/><Relationship Id="rId5" Type="http://schemas.openxmlformats.org/officeDocument/2006/relationships/hyperlink" Target="https://web.facebook.com/SALGAGov/" TargetMode="External"/><Relationship Id="rId10" Type="http://schemas.openxmlformats.org/officeDocument/2006/relationships/image" Target="../media/image4.emf"/><Relationship Id="rId4" Type="http://schemas.openxmlformats.org/officeDocument/2006/relationships/hyperlink" Target="https://www.salga.org.za/" TargetMode="External"/><Relationship Id="rId9" Type="http://schemas.openxmlformats.org/officeDocument/2006/relationships/hyperlink" Target="https://www.youtube.com/channel/UCTHeKe8j5ShddbMyyipGMRA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.emf"/><Relationship Id="rId7" Type="http://schemas.openxmlformats.org/officeDocument/2006/relationships/hyperlink" Target="https://twitter.com/SALGA_Gov" TargetMode="External"/><Relationship Id="rId12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emf"/><Relationship Id="rId11" Type="http://schemas.openxmlformats.org/officeDocument/2006/relationships/hyperlink" Target="https://www.instagram.com/salga.org.za/" TargetMode="External"/><Relationship Id="rId5" Type="http://schemas.openxmlformats.org/officeDocument/2006/relationships/hyperlink" Target="https://web.facebook.com/SALGAGov/" TargetMode="External"/><Relationship Id="rId10" Type="http://schemas.openxmlformats.org/officeDocument/2006/relationships/image" Target="../media/image4.emf"/><Relationship Id="rId4" Type="http://schemas.openxmlformats.org/officeDocument/2006/relationships/hyperlink" Target="https://www.salga.org.za/" TargetMode="External"/><Relationship Id="rId9" Type="http://schemas.openxmlformats.org/officeDocument/2006/relationships/hyperlink" Target="https://www.youtube.com/channel/UCTHeKe8j5ShddbMyyipGMRA" TargetMode="Externa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7.emf"/><Relationship Id="rId7" Type="http://schemas.openxmlformats.org/officeDocument/2006/relationships/hyperlink" Target="https://twitter.com/SALGA_Gov" TargetMode="External"/><Relationship Id="rId12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emf"/><Relationship Id="rId11" Type="http://schemas.openxmlformats.org/officeDocument/2006/relationships/hyperlink" Target="https://www.instagram.com/salga.org.za/" TargetMode="External"/><Relationship Id="rId5" Type="http://schemas.openxmlformats.org/officeDocument/2006/relationships/hyperlink" Target="https://web.facebook.com/SALGAGov/" TargetMode="External"/><Relationship Id="rId10" Type="http://schemas.openxmlformats.org/officeDocument/2006/relationships/image" Target="../media/image4.emf"/><Relationship Id="rId4" Type="http://schemas.openxmlformats.org/officeDocument/2006/relationships/hyperlink" Target="https://www.salga.org.za/" TargetMode="External"/><Relationship Id="rId9" Type="http://schemas.openxmlformats.org/officeDocument/2006/relationships/hyperlink" Target="https://www.youtube.com/channel/UCTHeKe8j5ShddbMyyipGMRA" TargetMode="Externa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7.emf"/><Relationship Id="rId7" Type="http://schemas.openxmlformats.org/officeDocument/2006/relationships/hyperlink" Target="https://twitter.com/SALGA_Gov" TargetMode="External"/><Relationship Id="rId12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emf"/><Relationship Id="rId11" Type="http://schemas.openxmlformats.org/officeDocument/2006/relationships/hyperlink" Target="https://www.instagram.com/salga.org.za/" TargetMode="External"/><Relationship Id="rId5" Type="http://schemas.openxmlformats.org/officeDocument/2006/relationships/hyperlink" Target="https://web.facebook.com/SALGAGov/" TargetMode="External"/><Relationship Id="rId10" Type="http://schemas.openxmlformats.org/officeDocument/2006/relationships/image" Target="../media/image4.emf"/><Relationship Id="rId4" Type="http://schemas.openxmlformats.org/officeDocument/2006/relationships/hyperlink" Target="https://www.salga.org.za/" TargetMode="External"/><Relationship Id="rId9" Type="http://schemas.openxmlformats.org/officeDocument/2006/relationships/hyperlink" Target="https://www.youtube.com/channel/UCTHeKe8j5ShddbMyyipGMRA" TargetMode="Externa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HeKe8j5ShddbMyyipGMRA" TargetMode="External"/><Relationship Id="rId3" Type="http://schemas.openxmlformats.org/officeDocument/2006/relationships/hyperlink" Target="https://www.salga.org.za/" TargetMode="External"/><Relationship Id="rId7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twitter.com/SALGA_Gov" TargetMode="Externa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hyperlink" Target="https://www.instagram.com/salga.org.za/" TargetMode="External"/><Relationship Id="rId4" Type="http://schemas.openxmlformats.org/officeDocument/2006/relationships/hyperlink" Target="https://web.facebook.com/SALGAGov/" TargetMode="External"/><Relationship Id="rId9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7.emf"/><Relationship Id="rId7" Type="http://schemas.openxmlformats.org/officeDocument/2006/relationships/hyperlink" Target="https://twitter.com/SALGA_Gov" TargetMode="External"/><Relationship Id="rId12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11" Type="http://schemas.openxmlformats.org/officeDocument/2006/relationships/hyperlink" Target="https://www.instagram.com/salga.org.za/" TargetMode="External"/><Relationship Id="rId5" Type="http://schemas.openxmlformats.org/officeDocument/2006/relationships/hyperlink" Target="https://web.facebook.com/SALGAGov/" TargetMode="External"/><Relationship Id="rId10" Type="http://schemas.openxmlformats.org/officeDocument/2006/relationships/image" Target="../media/image4.emf"/><Relationship Id="rId4" Type="http://schemas.openxmlformats.org/officeDocument/2006/relationships/hyperlink" Target="https://www.salga.org.za/" TargetMode="External"/><Relationship Id="rId9" Type="http://schemas.openxmlformats.org/officeDocument/2006/relationships/hyperlink" Target="https://www.youtube.com/channel/UCTHeKe8j5ShddbMyyipGMRA" TargetMode="Externa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HeKe8j5ShddbMyyipGMRA" TargetMode="External"/><Relationship Id="rId3" Type="http://schemas.openxmlformats.org/officeDocument/2006/relationships/hyperlink" Target="https://www.salga.org.za/" TargetMode="External"/><Relationship Id="rId7" Type="http://schemas.openxmlformats.org/officeDocument/2006/relationships/image" Target="../media/image3.emf"/><Relationship Id="rId2" Type="http://schemas.openxmlformats.org/officeDocument/2006/relationships/image" Target="NUL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twitter.com/SALGA_Gov" TargetMode="Externa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hyperlink" Target="https://www.instagram.com/salga.org.za/" TargetMode="External"/><Relationship Id="rId4" Type="http://schemas.openxmlformats.org/officeDocument/2006/relationships/hyperlink" Target="https://web.facebook.com/SALGAGov/" TargetMode="External"/><Relationship Id="rId9" Type="http://schemas.openxmlformats.org/officeDocument/2006/relationships/image" Target="../media/image4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.emf"/><Relationship Id="rId7" Type="http://schemas.openxmlformats.org/officeDocument/2006/relationships/hyperlink" Target="https://twitter.com/SALGA_Gov" TargetMode="External"/><Relationship Id="rId12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11" Type="http://schemas.openxmlformats.org/officeDocument/2006/relationships/hyperlink" Target="https://www.instagram.com/salga.org.za/" TargetMode="External"/><Relationship Id="rId5" Type="http://schemas.openxmlformats.org/officeDocument/2006/relationships/hyperlink" Target="https://web.facebook.com/SALGAGov/" TargetMode="External"/><Relationship Id="rId10" Type="http://schemas.openxmlformats.org/officeDocument/2006/relationships/image" Target="../media/image4.emf"/><Relationship Id="rId4" Type="http://schemas.openxmlformats.org/officeDocument/2006/relationships/hyperlink" Target="https://www.salga.org.za/" TargetMode="External"/><Relationship Id="rId9" Type="http://schemas.openxmlformats.org/officeDocument/2006/relationships/hyperlink" Target="https://www.youtube.com/channel/UCTHeKe8j5ShddbMyyipGMRA" TargetMode="Externa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7.emf"/><Relationship Id="rId7" Type="http://schemas.openxmlformats.org/officeDocument/2006/relationships/hyperlink" Target="https://twitter.com/SALGA_Gov" TargetMode="External"/><Relationship Id="rId12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11" Type="http://schemas.openxmlformats.org/officeDocument/2006/relationships/hyperlink" Target="https://www.instagram.com/salga.org.za/" TargetMode="External"/><Relationship Id="rId5" Type="http://schemas.openxmlformats.org/officeDocument/2006/relationships/hyperlink" Target="https://web.facebook.com/SALGAGov/" TargetMode="External"/><Relationship Id="rId10" Type="http://schemas.openxmlformats.org/officeDocument/2006/relationships/image" Target="../media/image4.emf"/><Relationship Id="rId4" Type="http://schemas.openxmlformats.org/officeDocument/2006/relationships/hyperlink" Target="https://www.salga.org.za/" TargetMode="External"/><Relationship Id="rId9" Type="http://schemas.openxmlformats.org/officeDocument/2006/relationships/hyperlink" Target="https://www.youtube.com/channel/UCTHeKe8j5ShddbMyyipGMRA" TargetMode="Externa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7.emf"/><Relationship Id="rId7" Type="http://schemas.openxmlformats.org/officeDocument/2006/relationships/hyperlink" Target="https://twitter.com/SALGA_Gov" TargetMode="External"/><Relationship Id="rId12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11" Type="http://schemas.openxmlformats.org/officeDocument/2006/relationships/hyperlink" Target="https://www.instagram.com/salga.org.za/" TargetMode="External"/><Relationship Id="rId5" Type="http://schemas.openxmlformats.org/officeDocument/2006/relationships/hyperlink" Target="https://web.facebook.com/SALGAGov/" TargetMode="External"/><Relationship Id="rId10" Type="http://schemas.openxmlformats.org/officeDocument/2006/relationships/image" Target="../media/image4.emf"/><Relationship Id="rId4" Type="http://schemas.openxmlformats.org/officeDocument/2006/relationships/hyperlink" Target="https://www.salga.org.za/" TargetMode="External"/><Relationship Id="rId9" Type="http://schemas.openxmlformats.org/officeDocument/2006/relationships/hyperlink" Target="https://www.youtube.com/channel/UCTHeKe8j5ShddbMyyipGMRA" TargetMode="Externa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HeKe8j5ShddbMyyipGMRA" TargetMode="External"/><Relationship Id="rId3" Type="http://schemas.openxmlformats.org/officeDocument/2006/relationships/hyperlink" Target="https://www.salga.org.za/" TargetMode="External"/><Relationship Id="rId7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ALGA_Gov" TargetMode="Externa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hyperlink" Target="https://www.instagram.com/salga.org.za/" TargetMode="External"/><Relationship Id="rId4" Type="http://schemas.openxmlformats.org/officeDocument/2006/relationships/hyperlink" Target="https://web.facebook.com/SALGAGov/" TargetMode="External"/><Relationship Id="rId9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HeKe8j5ShddbMyyipGMRA" TargetMode="External"/><Relationship Id="rId3" Type="http://schemas.openxmlformats.org/officeDocument/2006/relationships/hyperlink" Target="https://www.salga.org.za/" TargetMode="External"/><Relationship Id="rId7" Type="http://schemas.openxmlformats.org/officeDocument/2006/relationships/image" Target="../media/image3.emf"/><Relationship Id="rId2" Type="http://schemas.openxmlformats.org/officeDocument/2006/relationships/image" Target="NUL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ALGA_Gov" TargetMode="Externa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hyperlink" Target="https://www.instagram.com/salga.org.za/" TargetMode="External"/><Relationship Id="rId4" Type="http://schemas.openxmlformats.org/officeDocument/2006/relationships/hyperlink" Target="https://web.facebook.com/SALGAGov/" TargetMode="External"/><Relationship Id="rId9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92000">
              <a:srgbClr val="EADDBF"/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527" y="30980"/>
            <a:ext cx="11944534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39175" y="6277730"/>
            <a:ext cx="423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dirty="0">
                <a:solidFill>
                  <a:srgbClr val="F79646"/>
                </a:solidFill>
                <a:hlinkClick r:id="rId3"/>
              </a:rPr>
              <a:t>www.salga.org.za</a:t>
            </a:r>
            <a:endParaRPr lang="en-US" sz="1800" dirty="0">
              <a:solidFill>
                <a:srgbClr val="F79646"/>
              </a:solidFill>
            </a:endParaRPr>
          </a:p>
        </p:txBody>
      </p:sp>
      <p:pic>
        <p:nvPicPr>
          <p:cNvPr id="13" name="Picture 12">
            <a:hlinkClick r:id="rId4"/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04069" y="5557788"/>
            <a:ext cx="713815" cy="579975"/>
          </a:xfrm>
          <a:prstGeom prst="rect">
            <a:avLst/>
          </a:prstGeom>
        </p:spPr>
      </p:pic>
      <p:pic>
        <p:nvPicPr>
          <p:cNvPr id="14" name="Picture 13">
            <a:hlinkClick r:id="rId6"/>
          </p:cNvPr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44345" y="5567716"/>
            <a:ext cx="713815" cy="579975"/>
          </a:xfrm>
          <a:prstGeom prst="rect">
            <a:avLst/>
          </a:prstGeom>
        </p:spPr>
      </p:pic>
      <p:pic>
        <p:nvPicPr>
          <p:cNvPr id="15" name="Picture 14">
            <a:hlinkClick r:id="rId8"/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045880" y="5578658"/>
            <a:ext cx="713815" cy="579975"/>
          </a:xfrm>
          <a:prstGeom prst="rect">
            <a:avLst/>
          </a:prstGeom>
        </p:spPr>
      </p:pic>
      <p:pic>
        <p:nvPicPr>
          <p:cNvPr id="16" name="Picture 15">
            <a:hlinkClick r:id="rId10"/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228221" y="5567716"/>
            <a:ext cx="713817" cy="596787"/>
          </a:xfrm>
          <a:prstGeom prst="rect">
            <a:avLst/>
          </a:prstGeom>
        </p:spPr>
      </p:pic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1067426" y="2608540"/>
            <a:ext cx="8574090" cy="17094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7426" y="4532923"/>
            <a:ext cx="8574090" cy="820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25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titleslideima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27" descr="mustard"/>
          <p:cNvPicPr>
            <a:picLocks noChangeAspect="1" noChangeArrowheads="1"/>
          </p:cNvPicPr>
          <p:nvPr userDrawn="1"/>
        </p:nvPicPr>
        <p:blipFill>
          <a:blip r:embed="rId3" cstate="print"/>
          <a:srcRect r="764"/>
          <a:stretch>
            <a:fillRect/>
          </a:stretch>
        </p:blipFill>
        <p:spPr bwMode="auto">
          <a:xfrm>
            <a:off x="0" y="1"/>
            <a:ext cx="12192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3983765" y="990601"/>
            <a:ext cx="7293835" cy="3014463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lang="en-US"/>
            </a:lvl1pPr>
          </a:lstStyle>
          <a:p>
            <a:pPr>
              <a:defRPr/>
            </a:pPr>
            <a:fld id="{A0875CDF-8CA1-4B5C-B5A9-905085CCA8CC}" type="datetimeFigureOut">
              <a:rPr lang="en-US"/>
              <a:pPr>
                <a:defRPr/>
              </a:pPr>
              <a:t>7/20/2023</a:t>
            </a:fld>
            <a:endParaRPr dirty="0"/>
          </a:p>
        </p:txBody>
      </p:sp>
      <p:sp>
        <p:nvSpPr>
          <p:cNvPr id="5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lang="en-US"/>
            </a:lvl1pPr>
          </a:lstStyle>
          <a:p>
            <a:pPr>
              <a:defRPr/>
            </a:pPr>
            <a:fld id="{F8C4E976-72A8-4CF3-818B-3BFF462DD279}" type="slidenum">
              <a:rPr/>
              <a:pPr>
                <a:defRPr/>
              </a:pPr>
              <a:t>‹#›</a:t>
            </a:fld>
            <a:endParaRPr sz="1400" dirty="0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 sz="1200" dirty="0"/>
            </a:lvl1pPr>
          </a:lstStyle>
          <a:p>
            <a:pPr>
              <a:defRPr/>
            </a:pPr>
            <a:endParaRPr dirty="0"/>
          </a:p>
        </p:txBody>
      </p:sp>
      <p:grpSp>
        <p:nvGrpSpPr>
          <p:cNvPr id="2" name="Group 21"/>
          <p:cNvGrpSpPr>
            <a:grpSpLocks/>
          </p:cNvGrpSpPr>
          <p:nvPr userDrawn="1"/>
        </p:nvGrpSpPr>
        <p:grpSpPr bwMode="auto">
          <a:xfrm>
            <a:off x="95251" y="93663"/>
            <a:ext cx="5334000" cy="4906962"/>
            <a:chOff x="-129" y="-16"/>
            <a:chExt cx="845" cy="1142"/>
          </a:xfrm>
        </p:grpSpPr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-129" y="563"/>
              <a:ext cx="845" cy="563"/>
            </a:xfrm>
            <a:custGeom>
              <a:avLst/>
              <a:gdLst>
                <a:gd name="T0" fmla="*/ 0 w 1592"/>
                <a:gd name="T1" fmla="*/ 1 h 1061"/>
                <a:gd name="T2" fmla="*/ 1 w 1592"/>
                <a:gd name="T3" fmla="*/ 1 h 1061"/>
                <a:gd name="T4" fmla="*/ 1 w 1592"/>
                <a:gd name="T5" fmla="*/ 1 h 1061"/>
                <a:gd name="T6" fmla="*/ 1 w 1592"/>
                <a:gd name="T7" fmla="*/ 1 h 1061"/>
                <a:gd name="T8" fmla="*/ 1 w 1592"/>
                <a:gd name="T9" fmla="*/ 1 h 1061"/>
                <a:gd name="T10" fmla="*/ 1 w 1592"/>
                <a:gd name="T11" fmla="*/ 1 h 1061"/>
                <a:gd name="T12" fmla="*/ 1 w 1592"/>
                <a:gd name="T13" fmla="*/ 1 h 1061"/>
                <a:gd name="T14" fmla="*/ 1 w 1592"/>
                <a:gd name="T15" fmla="*/ 1 h 1061"/>
                <a:gd name="T16" fmla="*/ 1 w 1592"/>
                <a:gd name="T17" fmla="*/ 1 h 1061"/>
                <a:gd name="T18" fmla="*/ 1 w 1592"/>
                <a:gd name="T19" fmla="*/ 1 h 1061"/>
                <a:gd name="T20" fmla="*/ 1 w 1592"/>
                <a:gd name="T21" fmla="*/ 1 h 1061"/>
                <a:gd name="T22" fmla="*/ 1 w 1592"/>
                <a:gd name="T23" fmla="*/ 1 h 1061"/>
                <a:gd name="T24" fmla="*/ 1 w 1592"/>
                <a:gd name="T25" fmla="*/ 1 h 1061"/>
                <a:gd name="T26" fmla="*/ 1 w 1592"/>
                <a:gd name="T27" fmla="*/ 1 h 1061"/>
                <a:gd name="T28" fmla="*/ 1 w 1592"/>
                <a:gd name="T29" fmla="*/ 1 h 1061"/>
                <a:gd name="T30" fmla="*/ 1 w 1592"/>
                <a:gd name="T31" fmla="*/ 1 h 1061"/>
                <a:gd name="T32" fmla="*/ 1 w 1592"/>
                <a:gd name="T33" fmla="*/ 1 h 1061"/>
                <a:gd name="T34" fmla="*/ 1 w 1592"/>
                <a:gd name="T35" fmla="*/ 1 h 1061"/>
                <a:gd name="T36" fmla="*/ 1 w 1592"/>
                <a:gd name="T37" fmla="*/ 1 h 1061"/>
                <a:gd name="T38" fmla="*/ 1 w 1592"/>
                <a:gd name="T39" fmla="*/ 1 h 1061"/>
                <a:gd name="T40" fmla="*/ 1 w 1592"/>
                <a:gd name="T41" fmla="*/ 1 h 1061"/>
                <a:gd name="T42" fmla="*/ 1 w 1592"/>
                <a:gd name="T43" fmla="*/ 1 h 1061"/>
                <a:gd name="T44" fmla="*/ 1 w 1592"/>
                <a:gd name="T45" fmla="*/ 1 h 1061"/>
                <a:gd name="T46" fmla="*/ 1 w 1592"/>
                <a:gd name="T47" fmla="*/ 1 h 10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92"/>
                <a:gd name="T73" fmla="*/ 0 h 1061"/>
                <a:gd name="T74" fmla="*/ 1592 w 1592"/>
                <a:gd name="T75" fmla="*/ 1061 h 106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92" h="1061">
                  <a:moveTo>
                    <a:pt x="0" y="942"/>
                  </a:moveTo>
                  <a:cubicBezTo>
                    <a:pt x="36" y="959"/>
                    <a:pt x="136" y="1023"/>
                    <a:pt x="215" y="1042"/>
                  </a:cubicBezTo>
                  <a:cubicBezTo>
                    <a:pt x="294" y="1061"/>
                    <a:pt x="401" y="1060"/>
                    <a:pt x="475" y="1054"/>
                  </a:cubicBezTo>
                  <a:cubicBezTo>
                    <a:pt x="549" y="1048"/>
                    <a:pt x="601" y="1028"/>
                    <a:pt x="657" y="1005"/>
                  </a:cubicBezTo>
                  <a:cubicBezTo>
                    <a:pt x="713" y="982"/>
                    <a:pt x="759" y="962"/>
                    <a:pt x="811" y="918"/>
                  </a:cubicBezTo>
                  <a:cubicBezTo>
                    <a:pt x="863" y="874"/>
                    <a:pt x="919" y="821"/>
                    <a:pt x="971" y="742"/>
                  </a:cubicBezTo>
                  <a:cubicBezTo>
                    <a:pt x="1023" y="663"/>
                    <a:pt x="1076" y="524"/>
                    <a:pt x="1123" y="442"/>
                  </a:cubicBezTo>
                  <a:cubicBezTo>
                    <a:pt x="1170" y="360"/>
                    <a:pt x="1216" y="298"/>
                    <a:pt x="1255" y="250"/>
                  </a:cubicBezTo>
                  <a:cubicBezTo>
                    <a:pt x="1294" y="202"/>
                    <a:pt x="1320" y="175"/>
                    <a:pt x="1356" y="150"/>
                  </a:cubicBezTo>
                  <a:cubicBezTo>
                    <a:pt x="1392" y="125"/>
                    <a:pt x="1436" y="112"/>
                    <a:pt x="1470" y="102"/>
                  </a:cubicBezTo>
                  <a:cubicBezTo>
                    <a:pt x="1504" y="92"/>
                    <a:pt x="1543" y="95"/>
                    <a:pt x="1563" y="90"/>
                  </a:cubicBezTo>
                  <a:cubicBezTo>
                    <a:pt x="1583" y="85"/>
                    <a:pt x="1592" y="81"/>
                    <a:pt x="1591" y="74"/>
                  </a:cubicBezTo>
                  <a:cubicBezTo>
                    <a:pt x="1590" y="67"/>
                    <a:pt x="1586" y="57"/>
                    <a:pt x="1559" y="46"/>
                  </a:cubicBezTo>
                  <a:cubicBezTo>
                    <a:pt x="1532" y="35"/>
                    <a:pt x="1480" y="17"/>
                    <a:pt x="1431" y="10"/>
                  </a:cubicBezTo>
                  <a:cubicBezTo>
                    <a:pt x="1382" y="3"/>
                    <a:pt x="1321" y="0"/>
                    <a:pt x="1267" y="6"/>
                  </a:cubicBezTo>
                  <a:cubicBezTo>
                    <a:pt x="1213" y="12"/>
                    <a:pt x="1155" y="27"/>
                    <a:pt x="1107" y="46"/>
                  </a:cubicBezTo>
                  <a:cubicBezTo>
                    <a:pt x="1059" y="65"/>
                    <a:pt x="1024" y="85"/>
                    <a:pt x="979" y="118"/>
                  </a:cubicBezTo>
                  <a:cubicBezTo>
                    <a:pt x="934" y="151"/>
                    <a:pt x="876" y="204"/>
                    <a:pt x="835" y="246"/>
                  </a:cubicBezTo>
                  <a:cubicBezTo>
                    <a:pt x="794" y="288"/>
                    <a:pt x="767" y="323"/>
                    <a:pt x="731" y="370"/>
                  </a:cubicBezTo>
                  <a:cubicBezTo>
                    <a:pt x="695" y="417"/>
                    <a:pt x="660" y="476"/>
                    <a:pt x="619" y="530"/>
                  </a:cubicBezTo>
                  <a:cubicBezTo>
                    <a:pt x="578" y="584"/>
                    <a:pt x="537" y="642"/>
                    <a:pt x="487" y="694"/>
                  </a:cubicBezTo>
                  <a:cubicBezTo>
                    <a:pt x="437" y="746"/>
                    <a:pt x="376" y="804"/>
                    <a:pt x="319" y="842"/>
                  </a:cubicBezTo>
                  <a:cubicBezTo>
                    <a:pt x="262" y="880"/>
                    <a:pt x="199" y="905"/>
                    <a:pt x="147" y="922"/>
                  </a:cubicBezTo>
                  <a:cubicBezTo>
                    <a:pt x="95" y="939"/>
                    <a:pt x="51" y="942"/>
                    <a:pt x="7" y="946"/>
                  </a:cubicBezTo>
                </a:path>
              </a:pathLst>
            </a:custGeom>
            <a:gradFill rotWithShape="1">
              <a:gsLst>
                <a:gs pos="0">
                  <a:srgbClr val="F0D010">
                    <a:alpha val="50000"/>
                  </a:srgbClr>
                </a:gs>
                <a:gs pos="100000">
                  <a:srgbClr val="8B7945">
                    <a:alpha val="50000"/>
                  </a:srgbClr>
                </a:gs>
              </a:gsLst>
              <a:lin ang="0" scaled="1"/>
            </a:gradFill>
            <a:ln w="19050">
              <a:noFill/>
              <a:round/>
              <a:headEnd/>
              <a:tailEnd/>
            </a:ln>
          </p:spPr>
          <p:txBody>
            <a:bodyPr wrap="none" lIns="101572" tIns="50786" rIns="101572" bIns="50786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 rot="1819249">
              <a:off x="-73" y="354"/>
              <a:ext cx="642" cy="424"/>
            </a:xfrm>
            <a:custGeom>
              <a:avLst/>
              <a:gdLst>
                <a:gd name="T0" fmla="*/ 0 w 1592"/>
                <a:gd name="T1" fmla="*/ 0 h 1061"/>
                <a:gd name="T2" fmla="*/ 0 w 1592"/>
                <a:gd name="T3" fmla="*/ 0 h 1061"/>
                <a:gd name="T4" fmla="*/ 0 w 1592"/>
                <a:gd name="T5" fmla="*/ 0 h 1061"/>
                <a:gd name="T6" fmla="*/ 0 w 1592"/>
                <a:gd name="T7" fmla="*/ 0 h 1061"/>
                <a:gd name="T8" fmla="*/ 0 w 1592"/>
                <a:gd name="T9" fmla="*/ 0 h 1061"/>
                <a:gd name="T10" fmla="*/ 0 w 1592"/>
                <a:gd name="T11" fmla="*/ 0 h 1061"/>
                <a:gd name="T12" fmla="*/ 0 w 1592"/>
                <a:gd name="T13" fmla="*/ 0 h 1061"/>
                <a:gd name="T14" fmla="*/ 0 w 1592"/>
                <a:gd name="T15" fmla="*/ 0 h 1061"/>
                <a:gd name="T16" fmla="*/ 0 w 1592"/>
                <a:gd name="T17" fmla="*/ 0 h 1061"/>
                <a:gd name="T18" fmla="*/ 0 w 1592"/>
                <a:gd name="T19" fmla="*/ 0 h 1061"/>
                <a:gd name="T20" fmla="*/ 0 w 1592"/>
                <a:gd name="T21" fmla="*/ 0 h 1061"/>
                <a:gd name="T22" fmla="*/ 0 w 1592"/>
                <a:gd name="T23" fmla="*/ 0 h 1061"/>
                <a:gd name="T24" fmla="*/ 0 w 1592"/>
                <a:gd name="T25" fmla="*/ 0 h 1061"/>
                <a:gd name="T26" fmla="*/ 0 w 1592"/>
                <a:gd name="T27" fmla="*/ 0 h 1061"/>
                <a:gd name="T28" fmla="*/ 0 w 1592"/>
                <a:gd name="T29" fmla="*/ 0 h 1061"/>
                <a:gd name="T30" fmla="*/ 0 w 1592"/>
                <a:gd name="T31" fmla="*/ 0 h 1061"/>
                <a:gd name="T32" fmla="*/ 0 w 1592"/>
                <a:gd name="T33" fmla="*/ 0 h 1061"/>
                <a:gd name="T34" fmla="*/ 0 w 1592"/>
                <a:gd name="T35" fmla="*/ 0 h 1061"/>
                <a:gd name="T36" fmla="*/ 0 w 1592"/>
                <a:gd name="T37" fmla="*/ 0 h 1061"/>
                <a:gd name="T38" fmla="*/ 0 w 1592"/>
                <a:gd name="T39" fmla="*/ 0 h 1061"/>
                <a:gd name="T40" fmla="*/ 0 w 1592"/>
                <a:gd name="T41" fmla="*/ 0 h 1061"/>
                <a:gd name="T42" fmla="*/ 0 w 1592"/>
                <a:gd name="T43" fmla="*/ 0 h 1061"/>
                <a:gd name="T44" fmla="*/ 0 w 1592"/>
                <a:gd name="T45" fmla="*/ 0 h 1061"/>
                <a:gd name="T46" fmla="*/ 0 w 1592"/>
                <a:gd name="T47" fmla="*/ 0 h 10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92"/>
                <a:gd name="T73" fmla="*/ 0 h 1061"/>
                <a:gd name="T74" fmla="*/ 1592 w 1592"/>
                <a:gd name="T75" fmla="*/ 1061 h 106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92" h="1061">
                  <a:moveTo>
                    <a:pt x="0" y="942"/>
                  </a:moveTo>
                  <a:cubicBezTo>
                    <a:pt x="36" y="959"/>
                    <a:pt x="136" y="1023"/>
                    <a:pt x="215" y="1042"/>
                  </a:cubicBezTo>
                  <a:cubicBezTo>
                    <a:pt x="294" y="1061"/>
                    <a:pt x="401" y="1060"/>
                    <a:pt x="475" y="1054"/>
                  </a:cubicBezTo>
                  <a:cubicBezTo>
                    <a:pt x="549" y="1048"/>
                    <a:pt x="601" y="1028"/>
                    <a:pt x="657" y="1005"/>
                  </a:cubicBezTo>
                  <a:cubicBezTo>
                    <a:pt x="713" y="982"/>
                    <a:pt x="759" y="962"/>
                    <a:pt x="811" y="918"/>
                  </a:cubicBezTo>
                  <a:cubicBezTo>
                    <a:pt x="863" y="874"/>
                    <a:pt x="919" y="821"/>
                    <a:pt x="971" y="742"/>
                  </a:cubicBezTo>
                  <a:cubicBezTo>
                    <a:pt x="1023" y="663"/>
                    <a:pt x="1076" y="524"/>
                    <a:pt x="1123" y="442"/>
                  </a:cubicBezTo>
                  <a:cubicBezTo>
                    <a:pt x="1170" y="360"/>
                    <a:pt x="1216" y="298"/>
                    <a:pt x="1255" y="250"/>
                  </a:cubicBezTo>
                  <a:cubicBezTo>
                    <a:pt x="1294" y="202"/>
                    <a:pt x="1320" y="175"/>
                    <a:pt x="1356" y="150"/>
                  </a:cubicBezTo>
                  <a:cubicBezTo>
                    <a:pt x="1392" y="125"/>
                    <a:pt x="1436" y="112"/>
                    <a:pt x="1470" y="102"/>
                  </a:cubicBezTo>
                  <a:cubicBezTo>
                    <a:pt x="1504" y="92"/>
                    <a:pt x="1543" y="95"/>
                    <a:pt x="1563" y="90"/>
                  </a:cubicBezTo>
                  <a:cubicBezTo>
                    <a:pt x="1583" y="85"/>
                    <a:pt x="1592" y="81"/>
                    <a:pt x="1591" y="74"/>
                  </a:cubicBezTo>
                  <a:cubicBezTo>
                    <a:pt x="1590" y="67"/>
                    <a:pt x="1586" y="57"/>
                    <a:pt x="1559" y="46"/>
                  </a:cubicBezTo>
                  <a:cubicBezTo>
                    <a:pt x="1532" y="35"/>
                    <a:pt x="1480" y="17"/>
                    <a:pt x="1431" y="10"/>
                  </a:cubicBezTo>
                  <a:cubicBezTo>
                    <a:pt x="1382" y="3"/>
                    <a:pt x="1321" y="0"/>
                    <a:pt x="1267" y="6"/>
                  </a:cubicBezTo>
                  <a:cubicBezTo>
                    <a:pt x="1213" y="12"/>
                    <a:pt x="1155" y="27"/>
                    <a:pt x="1107" y="46"/>
                  </a:cubicBezTo>
                  <a:cubicBezTo>
                    <a:pt x="1059" y="65"/>
                    <a:pt x="1024" y="85"/>
                    <a:pt x="979" y="118"/>
                  </a:cubicBezTo>
                  <a:cubicBezTo>
                    <a:pt x="934" y="151"/>
                    <a:pt x="876" y="204"/>
                    <a:pt x="835" y="246"/>
                  </a:cubicBezTo>
                  <a:cubicBezTo>
                    <a:pt x="794" y="288"/>
                    <a:pt x="767" y="323"/>
                    <a:pt x="731" y="370"/>
                  </a:cubicBezTo>
                  <a:cubicBezTo>
                    <a:pt x="695" y="417"/>
                    <a:pt x="660" y="476"/>
                    <a:pt x="619" y="530"/>
                  </a:cubicBezTo>
                  <a:cubicBezTo>
                    <a:pt x="578" y="584"/>
                    <a:pt x="537" y="642"/>
                    <a:pt x="487" y="694"/>
                  </a:cubicBezTo>
                  <a:cubicBezTo>
                    <a:pt x="437" y="746"/>
                    <a:pt x="376" y="804"/>
                    <a:pt x="319" y="842"/>
                  </a:cubicBezTo>
                  <a:cubicBezTo>
                    <a:pt x="262" y="880"/>
                    <a:pt x="199" y="905"/>
                    <a:pt x="147" y="922"/>
                  </a:cubicBezTo>
                  <a:cubicBezTo>
                    <a:pt x="95" y="939"/>
                    <a:pt x="51" y="942"/>
                    <a:pt x="7" y="946"/>
                  </a:cubicBezTo>
                </a:path>
              </a:pathLst>
            </a:custGeom>
            <a:gradFill rotWithShape="1">
              <a:gsLst>
                <a:gs pos="0">
                  <a:srgbClr val="F0D010">
                    <a:alpha val="50000"/>
                  </a:srgbClr>
                </a:gs>
                <a:gs pos="100000">
                  <a:srgbClr val="8B7945">
                    <a:alpha val="50000"/>
                  </a:srgbClr>
                </a:gs>
              </a:gsLst>
              <a:lin ang="0" scaled="1"/>
            </a:gradFill>
            <a:ln w="19050">
              <a:noFill/>
              <a:round/>
              <a:headEnd/>
              <a:tailEnd/>
            </a:ln>
          </p:spPr>
          <p:txBody>
            <a:bodyPr wrap="none" lIns="101572" tIns="50786" rIns="101572" bIns="50786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 rot="3600000">
              <a:off x="32" y="209"/>
              <a:ext cx="479" cy="315"/>
            </a:xfrm>
            <a:custGeom>
              <a:avLst/>
              <a:gdLst>
                <a:gd name="T0" fmla="*/ 0 w 1592"/>
                <a:gd name="T1" fmla="*/ 0 h 1061"/>
                <a:gd name="T2" fmla="*/ 0 w 1592"/>
                <a:gd name="T3" fmla="*/ 0 h 1061"/>
                <a:gd name="T4" fmla="*/ 0 w 1592"/>
                <a:gd name="T5" fmla="*/ 0 h 1061"/>
                <a:gd name="T6" fmla="*/ 0 w 1592"/>
                <a:gd name="T7" fmla="*/ 0 h 1061"/>
                <a:gd name="T8" fmla="*/ 0 w 1592"/>
                <a:gd name="T9" fmla="*/ 0 h 1061"/>
                <a:gd name="T10" fmla="*/ 0 w 1592"/>
                <a:gd name="T11" fmla="*/ 0 h 1061"/>
                <a:gd name="T12" fmla="*/ 0 w 1592"/>
                <a:gd name="T13" fmla="*/ 0 h 1061"/>
                <a:gd name="T14" fmla="*/ 0 w 1592"/>
                <a:gd name="T15" fmla="*/ 0 h 1061"/>
                <a:gd name="T16" fmla="*/ 0 w 1592"/>
                <a:gd name="T17" fmla="*/ 0 h 1061"/>
                <a:gd name="T18" fmla="*/ 0 w 1592"/>
                <a:gd name="T19" fmla="*/ 0 h 1061"/>
                <a:gd name="T20" fmla="*/ 0 w 1592"/>
                <a:gd name="T21" fmla="*/ 0 h 1061"/>
                <a:gd name="T22" fmla="*/ 0 w 1592"/>
                <a:gd name="T23" fmla="*/ 0 h 1061"/>
                <a:gd name="T24" fmla="*/ 0 w 1592"/>
                <a:gd name="T25" fmla="*/ 0 h 1061"/>
                <a:gd name="T26" fmla="*/ 0 w 1592"/>
                <a:gd name="T27" fmla="*/ 0 h 1061"/>
                <a:gd name="T28" fmla="*/ 0 w 1592"/>
                <a:gd name="T29" fmla="*/ 0 h 1061"/>
                <a:gd name="T30" fmla="*/ 0 w 1592"/>
                <a:gd name="T31" fmla="*/ 0 h 1061"/>
                <a:gd name="T32" fmla="*/ 0 w 1592"/>
                <a:gd name="T33" fmla="*/ 0 h 1061"/>
                <a:gd name="T34" fmla="*/ 0 w 1592"/>
                <a:gd name="T35" fmla="*/ 0 h 1061"/>
                <a:gd name="T36" fmla="*/ 0 w 1592"/>
                <a:gd name="T37" fmla="*/ 0 h 1061"/>
                <a:gd name="T38" fmla="*/ 0 w 1592"/>
                <a:gd name="T39" fmla="*/ 0 h 1061"/>
                <a:gd name="T40" fmla="*/ 0 w 1592"/>
                <a:gd name="T41" fmla="*/ 0 h 1061"/>
                <a:gd name="T42" fmla="*/ 0 w 1592"/>
                <a:gd name="T43" fmla="*/ 0 h 1061"/>
                <a:gd name="T44" fmla="*/ 0 w 1592"/>
                <a:gd name="T45" fmla="*/ 0 h 1061"/>
                <a:gd name="T46" fmla="*/ 0 w 1592"/>
                <a:gd name="T47" fmla="*/ 0 h 10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92"/>
                <a:gd name="T73" fmla="*/ 0 h 1061"/>
                <a:gd name="T74" fmla="*/ 1592 w 1592"/>
                <a:gd name="T75" fmla="*/ 1061 h 106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92" h="1061">
                  <a:moveTo>
                    <a:pt x="0" y="942"/>
                  </a:moveTo>
                  <a:cubicBezTo>
                    <a:pt x="36" y="959"/>
                    <a:pt x="136" y="1023"/>
                    <a:pt x="215" y="1042"/>
                  </a:cubicBezTo>
                  <a:cubicBezTo>
                    <a:pt x="294" y="1061"/>
                    <a:pt x="401" y="1060"/>
                    <a:pt x="475" y="1054"/>
                  </a:cubicBezTo>
                  <a:cubicBezTo>
                    <a:pt x="549" y="1048"/>
                    <a:pt x="601" y="1028"/>
                    <a:pt x="657" y="1005"/>
                  </a:cubicBezTo>
                  <a:cubicBezTo>
                    <a:pt x="713" y="982"/>
                    <a:pt x="759" y="962"/>
                    <a:pt x="811" y="918"/>
                  </a:cubicBezTo>
                  <a:cubicBezTo>
                    <a:pt x="863" y="874"/>
                    <a:pt x="919" y="821"/>
                    <a:pt x="971" y="742"/>
                  </a:cubicBezTo>
                  <a:cubicBezTo>
                    <a:pt x="1023" y="663"/>
                    <a:pt x="1076" y="524"/>
                    <a:pt x="1123" y="442"/>
                  </a:cubicBezTo>
                  <a:cubicBezTo>
                    <a:pt x="1170" y="360"/>
                    <a:pt x="1216" y="298"/>
                    <a:pt x="1255" y="250"/>
                  </a:cubicBezTo>
                  <a:cubicBezTo>
                    <a:pt x="1294" y="202"/>
                    <a:pt x="1320" y="175"/>
                    <a:pt x="1356" y="150"/>
                  </a:cubicBezTo>
                  <a:cubicBezTo>
                    <a:pt x="1392" y="125"/>
                    <a:pt x="1436" y="112"/>
                    <a:pt x="1470" y="102"/>
                  </a:cubicBezTo>
                  <a:cubicBezTo>
                    <a:pt x="1504" y="92"/>
                    <a:pt x="1543" y="95"/>
                    <a:pt x="1563" y="90"/>
                  </a:cubicBezTo>
                  <a:cubicBezTo>
                    <a:pt x="1583" y="85"/>
                    <a:pt x="1592" y="81"/>
                    <a:pt x="1591" y="74"/>
                  </a:cubicBezTo>
                  <a:cubicBezTo>
                    <a:pt x="1590" y="67"/>
                    <a:pt x="1586" y="57"/>
                    <a:pt x="1559" y="46"/>
                  </a:cubicBezTo>
                  <a:cubicBezTo>
                    <a:pt x="1532" y="35"/>
                    <a:pt x="1480" y="17"/>
                    <a:pt x="1431" y="10"/>
                  </a:cubicBezTo>
                  <a:cubicBezTo>
                    <a:pt x="1382" y="3"/>
                    <a:pt x="1321" y="0"/>
                    <a:pt x="1267" y="6"/>
                  </a:cubicBezTo>
                  <a:cubicBezTo>
                    <a:pt x="1213" y="12"/>
                    <a:pt x="1155" y="27"/>
                    <a:pt x="1107" y="46"/>
                  </a:cubicBezTo>
                  <a:cubicBezTo>
                    <a:pt x="1059" y="65"/>
                    <a:pt x="1024" y="85"/>
                    <a:pt x="979" y="118"/>
                  </a:cubicBezTo>
                  <a:cubicBezTo>
                    <a:pt x="934" y="151"/>
                    <a:pt x="876" y="204"/>
                    <a:pt x="835" y="246"/>
                  </a:cubicBezTo>
                  <a:cubicBezTo>
                    <a:pt x="794" y="288"/>
                    <a:pt x="767" y="323"/>
                    <a:pt x="731" y="370"/>
                  </a:cubicBezTo>
                  <a:cubicBezTo>
                    <a:pt x="695" y="417"/>
                    <a:pt x="660" y="476"/>
                    <a:pt x="619" y="530"/>
                  </a:cubicBezTo>
                  <a:cubicBezTo>
                    <a:pt x="578" y="584"/>
                    <a:pt x="537" y="642"/>
                    <a:pt x="487" y="694"/>
                  </a:cubicBezTo>
                  <a:cubicBezTo>
                    <a:pt x="437" y="746"/>
                    <a:pt x="376" y="804"/>
                    <a:pt x="319" y="842"/>
                  </a:cubicBezTo>
                  <a:cubicBezTo>
                    <a:pt x="262" y="880"/>
                    <a:pt x="199" y="905"/>
                    <a:pt x="147" y="922"/>
                  </a:cubicBezTo>
                  <a:cubicBezTo>
                    <a:pt x="95" y="939"/>
                    <a:pt x="51" y="942"/>
                    <a:pt x="7" y="946"/>
                  </a:cubicBezTo>
                </a:path>
              </a:pathLst>
            </a:custGeom>
            <a:gradFill rotWithShape="1">
              <a:gsLst>
                <a:gs pos="0">
                  <a:srgbClr val="F0D010">
                    <a:alpha val="50000"/>
                  </a:srgbClr>
                </a:gs>
                <a:gs pos="100000">
                  <a:srgbClr val="8B7945">
                    <a:alpha val="50000"/>
                  </a:srgbClr>
                </a:gs>
              </a:gsLst>
              <a:lin ang="0" scaled="1"/>
            </a:gradFill>
            <a:ln w="19050">
              <a:noFill/>
              <a:round/>
              <a:headEnd/>
              <a:tailEnd/>
            </a:ln>
          </p:spPr>
          <p:txBody>
            <a:bodyPr wrap="none" lIns="101572" tIns="50786" rIns="101572" bIns="50786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auto">
            <a:xfrm rot="5257197">
              <a:off x="170" y="115"/>
              <a:ext cx="361" cy="223"/>
            </a:xfrm>
            <a:custGeom>
              <a:avLst/>
              <a:gdLst>
                <a:gd name="T0" fmla="*/ 0 w 1592"/>
                <a:gd name="T1" fmla="*/ 0 h 1061"/>
                <a:gd name="T2" fmla="*/ 0 w 1592"/>
                <a:gd name="T3" fmla="*/ 0 h 1061"/>
                <a:gd name="T4" fmla="*/ 0 w 1592"/>
                <a:gd name="T5" fmla="*/ 0 h 1061"/>
                <a:gd name="T6" fmla="*/ 0 w 1592"/>
                <a:gd name="T7" fmla="*/ 0 h 1061"/>
                <a:gd name="T8" fmla="*/ 0 w 1592"/>
                <a:gd name="T9" fmla="*/ 0 h 1061"/>
                <a:gd name="T10" fmla="*/ 0 w 1592"/>
                <a:gd name="T11" fmla="*/ 0 h 1061"/>
                <a:gd name="T12" fmla="*/ 0 w 1592"/>
                <a:gd name="T13" fmla="*/ 0 h 1061"/>
                <a:gd name="T14" fmla="*/ 0 w 1592"/>
                <a:gd name="T15" fmla="*/ 0 h 1061"/>
                <a:gd name="T16" fmla="*/ 0 w 1592"/>
                <a:gd name="T17" fmla="*/ 0 h 1061"/>
                <a:gd name="T18" fmla="*/ 0 w 1592"/>
                <a:gd name="T19" fmla="*/ 0 h 1061"/>
                <a:gd name="T20" fmla="*/ 0 w 1592"/>
                <a:gd name="T21" fmla="*/ 0 h 1061"/>
                <a:gd name="T22" fmla="*/ 0 w 1592"/>
                <a:gd name="T23" fmla="*/ 0 h 1061"/>
                <a:gd name="T24" fmla="*/ 0 w 1592"/>
                <a:gd name="T25" fmla="*/ 0 h 1061"/>
                <a:gd name="T26" fmla="*/ 0 w 1592"/>
                <a:gd name="T27" fmla="*/ 0 h 1061"/>
                <a:gd name="T28" fmla="*/ 0 w 1592"/>
                <a:gd name="T29" fmla="*/ 0 h 1061"/>
                <a:gd name="T30" fmla="*/ 0 w 1592"/>
                <a:gd name="T31" fmla="*/ 0 h 1061"/>
                <a:gd name="T32" fmla="*/ 0 w 1592"/>
                <a:gd name="T33" fmla="*/ 0 h 1061"/>
                <a:gd name="T34" fmla="*/ 0 w 1592"/>
                <a:gd name="T35" fmla="*/ 0 h 1061"/>
                <a:gd name="T36" fmla="*/ 0 w 1592"/>
                <a:gd name="T37" fmla="*/ 0 h 1061"/>
                <a:gd name="T38" fmla="*/ 0 w 1592"/>
                <a:gd name="T39" fmla="*/ 0 h 1061"/>
                <a:gd name="T40" fmla="*/ 0 w 1592"/>
                <a:gd name="T41" fmla="*/ 0 h 1061"/>
                <a:gd name="T42" fmla="*/ 0 w 1592"/>
                <a:gd name="T43" fmla="*/ 0 h 1061"/>
                <a:gd name="T44" fmla="*/ 0 w 1592"/>
                <a:gd name="T45" fmla="*/ 0 h 1061"/>
                <a:gd name="T46" fmla="*/ 0 w 1592"/>
                <a:gd name="T47" fmla="*/ 0 h 10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92"/>
                <a:gd name="T73" fmla="*/ 0 h 1061"/>
                <a:gd name="T74" fmla="*/ 1592 w 1592"/>
                <a:gd name="T75" fmla="*/ 1061 h 106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92" h="1061">
                  <a:moveTo>
                    <a:pt x="0" y="942"/>
                  </a:moveTo>
                  <a:cubicBezTo>
                    <a:pt x="36" y="959"/>
                    <a:pt x="136" y="1023"/>
                    <a:pt x="215" y="1042"/>
                  </a:cubicBezTo>
                  <a:cubicBezTo>
                    <a:pt x="294" y="1061"/>
                    <a:pt x="401" y="1060"/>
                    <a:pt x="475" y="1054"/>
                  </a:cubicBezTo>
                  <a:cubicBezTo>
                    <a:pt x="549" y="1048"/>
                    <a:pt x="601" y="1028"/>
                    <a:pt x="657" y="1005"/>
                  </a:cubicBezTo>
                  <a:cubicBezTo>
                    <a:pt x="713" y="982"/>
                    <a:pt x="759" y="962"/>
                    <a:pt x="811" y="918"/>
                  </a:cubicBezTo>
                  <a:cubicBezTo>
                    <a:pt x="863" y="874"/>
                    <a:pt x="919" y="821"/>
                    <a:pt x="971" y="742"/>
                  </a:cubicBezTo>
                  <a:cubicBezTo>
                    <a:pt x="1023" y="663"/>
                    <a:pt x="1076" y="524"/>
                    <a:pt x="1123" y="442"/>
                  </a:cubicBezTo>
                  <a:cubicBezTo>
                    <a:pt x="1170" y="360"/>
                    <a:pt x="1216" y="298"/>
                    <a:pt x="1255" y="250"/>
                  </a:cubicBezTo>
                  <a:cubicBezTo>
                    <a:pt x="1294" y="202"/>
                    <a:pt x="1320" y="175"/>
                    <a:pt x="1356" y="150"/>
                  </a:cubicBezTo>
                  <a:cubicBezTo>
                    <a:pt x="1392" y="125"/>
                    <a:pt x="1436" y="112"/>
                    <a:pt x="1470" y="102"/>
                  </a:cubicBezTo>
                  <a:cubicBezTo>
                    <a:pt x="1504" y="92"/>
                    <a:pt x="1543" y="95"/>
                    <a:pt x="1563" y="90"/>
                  </a:cubicBezTo>
                  <a:cubicBezTo>
                    <a:pt x="1583" y="85"/>
                    <a:pt x="1592" y="81"/>
                    <a:pt x="1591" y="74"/>
                  </a:cubicBezTo>
                  <a:cubicBezTo>
                    <a:pt x="1590" y="67"/>
                    <a:pt x="1586" y="57"/>
                    <a:pt x="1559" y="46"/>
                  </a:cubicBezTo>
                  <a:cubicBezTo>
                    <a:pt x="1532" y="35"/>
                    <a:pt x="1480" y="17"/>
                    <a:pt x="1431" y="10"/>
                  </a:cubicBezTo>
                  <a:cubicBezTo>
                    <a:pt x="1382" y="3"/>
                    <a:pt x="1321" y="0"/>
                    <a:pt x="1267" y="6"/>
                  </a:cubicBezTo>
                  <a:cubicBezTo>
                    <a:pt x="1213" y="12"/>
                    <a:pt x="1155" y="27"/>
                    <a:pt x="1107" y="46"/>
                  </a:cubicBezTo>
                  <a:cubicBezTo>
                    <a:pt x="1059" y="65"/>
                    <a:pt x="1024" y="85"/>
                    <a:pt x="979" y="118"/>
                  </a:cubicBezTo>
                  <a:cubicBezTo>
                    <a:pt x="934" y="151"/>
                    <a:pt x="876" y="204"/>
                    <a:pt x="835" y="246"/>
                  </a:cubicBezTo>
                  <a:cubicBezTo>
                    <a:pt x="794" y="288"/>
                    <a:pt x="767" y="323"/>
                    <a:pt x="731" y="370"/>
                  </a:cubicBezTo>
                  <a:cubicBezTo>
                    <a:pt x="695" y="417"/>
                    <a:pt x="660" y="476"/>
                    <a:pt x="619" y="530"/>
                  </a:cubicBezTo>
                  <a:cubicBezTo>
                    <a:pt x="578" y="584"/>
                    <a:pt x="537" y="642"/>
                    <a:pt x="487" y="694"/>
                  </a:cubicBezTo>
                  <a:cubicBezTo>
                    <a:pt x="437" y="746"/>
                    <a:pt x="376" y="804"/>
                    <a:pt x="319" y="842"/>
                  </a:cubicBezTo>
                  <a:cubicBezTo>
                    <a:pt x="262" y="880"/>
                    <a:pt x="199" y="905"/>
                    <a:pt x="147" y="922"/>
                  </a:cubicBezTo>
                  <a:cubicBezTo>
                    <a:pt x="95" y="939"/>
                    <a:pt x="51" y="942"/>
                    <a:pt x="7" y="946"/>
                  </a:cubicBezTo>
                </a:path>
              </a:pathLst>
            </a:custGeom>
            <a:gradFill rotWithShape="1">
              <a:gsLst>
                <a:gs pos="0">
                  <a:srgbClr val="F0D010">
                    <a:alpha val="50000"/>
                  </a:srgbClr>
                </a:gs>
                <a:gs pos="100000">
                  <a:srgbClr val="8B7945">
                    <a:alpha val="50000"/>
                  </a:srgbClr>
                </a:gs>
              </a:gsLst>
              <a:lin ang="0" scaled="1"/>
            </a:gradFill>
            <a:ln w="19050">
              <a:noFill/>
              <a:round/>
              <a:headEnd/>
              <a:tailEnd/>
            </a:ln>
          </p:spPr>
          <p:txBody>
            <a:bodyPr wrap="none" lIns="101572" tIns="50786" rIns="101572" bIns="50786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auto">
            <a:xfrm rot="7161448">
              <a:off x="295" y="30"/>
              <a:ext cx="268" cy="176"/>
            </a:xfrm>
            <a:custGeom>
              <a:avLst/>
              <a:gdLst>
                <a:gd name="T0" fmla="*/ 0 w 1592"/>
                <a:gd name="T1" fmla="*/ 0 h 1061"/>
                <a:gd name="T2" fmla="*/ 0 w 1592"/>
                <a:gd name="T3" fmla="*/ 0 h 1061"/>
                <a:gd name="T4" fmla="*/ 0 w 1592"/>
                <a:gd name="T5" fmla="*/ 0 h 1061"/>
                <a:gd name="T6" fmla="*/ 0 w 1592"/>
                <a:gd name="T7" fmla="*/ 0 h 1061"/>
                <a:gd name="T8" fmla="*/ 0 w 1592"/>
                <a:gd name="T9" fmla="*/ 0 h 1061"/>
                <a:gd name="T10" fmla="*/ 0 w 1592"/>
                <a:gd name="T11" fmla="*/ 0 h 1061"/>
                <a:gd name="T12" fmla="*/ 0 w 1592"/>
                <a:gd name="T13" fmla="*/ 0 h 1061"/>
                <a:gd name="T14" fmla="*/ 0 w 1592"/>
                <a:gd name="T15" fmla="*/ 0 h 1061"/>
                <a:gd name="T16" fmla="*/ 0 w 1592"/>
                <a:gd name="T17" fmla="*/ 0 h 1061"/>
                <a:gd name="T18" fmla="*/ 0 w 1592"/>
                <a:gd name="T19" fmla="*/ 0 h 1061"/>
                <a:gd name="T20" fmla="*/ 0 w 1592"/>
                <a:gd name="T21" fmla="*/ 0 h 1061"/>
                <a:gd name="T22" fmla="*/ 0 w 1592"/>
                <a:gd name="T23" fmla="*/ 0 h 1061"/>
                <a:gd name="T24" fmla="*/ 0 w 1592"/>
                <a:gd name="T25" fmla="*/ 0 h 1061"/>
                <a:gd name="T26" fmla="*/ 0 w 1592"/>
                <a:gd name="T27" fmla="*/ 0 h 1061"/>
                <a:gd name="T28" fmla="*/ 0 w 1592"/>
                <a:gd name="T29" fmla="*/ 0 h 1061"/>
                <a:gd name="T30" fmla="*/ 0 w 1592"/>
                <a:gd name="T31" fmla="*/ 0 h 1061"/>
                <a:gd name="T32" fmla="*/ 0 w 1592"/>
                <a:gd name="T33" fmla="*/ 0 h 1061"/>
                <a:gd name="T34" fmla="*/ 0 w 1592"/>
                <a:gd name="T35" fmla="*/ 0 h 1061"/>
                <a:gd name="T36" fmla="*/ 0 w 1592"/>
                <a:gd name="T37" fmla="*/ 0 h 1061"/>
                <a:gd name="T38" fmla="*/ 0 w 1592"/>
                <a:gd name="T39" fmla="*/ 0 h 1061"/>
                <a:gd name="T40" fmla="*/ 0 w 1592"/>
                <a:gd name="T41" fmla="*/ 0 h 1061"/>
                <a:gd name="T42" fmla="*/ 0 w 1592"/>
                <a:gd name="T43" fmla="*/ 0 h 1061"/>
                <a:gd name="T44" fmla="*/ 0 w 1592"/>
                <a:gd name="T45" fmla="*/ 0 h 1061"/>
                <a:gd name="T46" fmla="*/ 0 w 1592"/>
                <a:gd name="T47" fmla="*/ 0 h 10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92"/>
                <a:gd name="T73" fmla="*/ 0 h 1061"/>
                <a:gd name="T74" fmla="*/ 1592 w 1592"/>
                <a:gd name="T75" fmla="*/ 1061 h 106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92" h="1061">
                  <a:moveTo>
                    <a:pt x="0" y="942"/>
                  </a:moveTo>
                  <a:cubicBezTo>
                    <a:pt x="36" y="959"/>
                    <a:pt x="136" y="1023"/>
                    <a:pt x="215" y="1042"/>
                  </a:cubicBezTo>
                  <a:cubicBezTo>
                    <a:pt x="294" y="1061"/>
                    <a:pt x="401" y="1060"/>
                    <a:pt x="475" y="1054"/>
                  </a:cubicBezTo>
                  <a:cubicBezTo>
                    <a:pt x="549" y="1048"/>
                    <a:pt x="601" y="1028"/>
                    <a:pt x="657" y="1005"/>
                  </a:cubicBezTo>
                  <a:cubicBezTo>
                    <a:pt x="713" y="982"/>
                    <a:pt x="759" y="962"/>
                    <a:pt x="811" y="918"/>
                  </a:cubicBezTo>
                  <a:cubicBezTo>
                    <a:pt x="863" y="874"/>
                    <a:pt x="919" y="821"/>
                    <a:pt x="971" y="742"/>
                  </a:cubicBezTo>
                  <a:cubicBezTo>
                    <a:pt x="1023" y="663"/>
                    <a:pt x="1076" y="524"/>
                    <a:pt x="1123" y="442"/>
                  </a:cubicBezTo>
                  <a:cubicBezTo>
                    <a:pt x="1170" y="360"/>
                    <a:pt x="1216" y="298"/>
                    <a:pt x="1255" y="250"/>
                  </a:cubicBezTo>
                  <a:cubicBezTo>
                    <a:pt x="1294" y="202"/>
                    <a:pt x="1320" y="175"/>
                    <a:pt x="1356" y="150"/>
                  </a:cubicBezTo>
                  <a:cubicBezTo>
                    <a:pt x="1392" y="125"/>
                    <a:pt x="1436" y="112"/>
                    <a:pt x="1470" y="102"/>
                  </a:cubicBezTo>
                  <a:cubicBezTo>
                    <a:pt x="1504" y="92"/>
                    <a:pt x="1543" y="95"/>
                    <a:pt x="1563" y="90"/>
                  </a:cubicBezTo>
                  <a:cubicBezTo>
                    <a:pt x="1583" y="85"/>
                    <a:pt x="1592" y="81"/>
                    <a:pt x="1591" y="74"/>
                  </a:cubicBezTo>
                  <a:cubicBezTo>
                    <a:pt x="1590" y="67"/>
                    <a:pt x="1586" y="57"/>
                    <a:pt x="1559" y="46"/>
                  </a:cubicBezTo>
                  <a:cubicBezTo>
                    <a:pt x="1532" y="35"/>
                    <a:pt x="1480" y="17"/>
                    <a:pt x="1431" y="10"/>
                  </a:cubicBezTo>
                  <a:cubicBezTo>
                    <a:pt x="1382" y="3"/>
                    <a:pt x="1321" y="0"/>
                    <a:pt x="1267" y="6"/>
                  </a:cubicBezTo>
                  <a:cubicBezTo>
                    <a:pt x="1213" y="12"/>
                    <a:pt x="1155" y="27"/>
                    <a:pt x="1107" y="46"/>
                  </a:cubicBezTo>
                  <a:cubicBezTo>
                    <a:pt x="1059" y="65"/>
                    <a:pt x="1024" y="85"/>
                    <a:pt x="979" y="118"/>
                  </a:cubicBezTo>
                  <a:cubicBezTo>
                    <a:pt x="934" y="151"/>
                    <a:pt x="876" y="204"/>
                    <a:pt x="835" y="246"/>
                  </a:cubicBezTo>
                  <a:cubicBezTo>
                    <a:pt x="794" y="288"/>
                    <a:pt x="767" y="323"/>
                    <a:pt x="731" y="370"/>
                  </a:cubicBezTo>
                  <a:cubicBezTo>
                    <a:pt x="695" y="417"/>
                    <a:pt x="660" y="476"/>
                    <a:pt x="619" y="530"/>
                  </a:cubicBezTo>
                  <a:cubicBezTo>
                    <a:pt x="578" y="584"/>
                    <a:pt x="537" y="642"/>
                    <a:pt x="487" y="694"/>
                  </a:cubicBezTo>
                  <a:cubicBezTo>
                    <a:pt x="437" y="746"/>
                    <a:pt x="376" y="804"/>
                    <a:pt x="319" y="842"/>
                  </a:cubicBezTo>
                  <a:cubicBezTo>
                    <a:pt x="262" y="880"/>
                    <a:pt x="199" y="905"/>
                    <a:pt x="147" y="922"/>
                  </a:cubicBezTo>
                  <a:cubicBezTo>
                    <a:pt x="95" y="939"/>
                    <a:pt x="51" y="942"/>
                    <a:pt x="7" y="946"/>
                  </a:cubicBezTo>
                </a:path>
              </a:pathLst>
            </a:custGeom>
            <a:gradFill rotWithShape="1">
              <a:gsLst>
                <a:gs pos="0">
                  <a:srgbClr val="F0D010">
                    <a:alpha val="50000"/>
                  </a:srgbClr>
                </a:gs>
                <a:gs pos="100000">
                  <a:srgbClr val="8B7945">
                    <a:alpha val="50000"/>
                  </a:srgbClr>
                </a:gs>
              </a:gsLst>
              <a:lin ang="0" scaled="1"/>
            </a:gradFill>
            <a:ln w="19050">
              <a:noFill/>
              <a:round/>
              <a:headEnd/>
              <a:tailEnd/>
            </a:ln>
          </p:spPr>
          <p:txBody>
            <a:bodyPr wrap="none" lIns="101572" tIns="50786" rIns="101572" bIns="50786" anchor="ctr"/>
            <a:lstStyle/>
            <a:p>
              <a:pPr>
                <a:defRPr/>
              </a:pPr>
              <a:endParaRPr lang="en-US" sz="1800" dirty="0"/>
            </a:p>
          </p:txBody>
        </p:sp>
      </p:grpSp>
      <p:pic>
        <p:nvPicPr>
          <p:cNvPr id="15" name="Picture 14" descr="Feathergrey1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767982"/>
              </a:clrFrom>
              <a:clrTo>
                <a:srgbClr val="76798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8252" y="1357314"/>
            <a:ext cx="2722033" cy="2808287"/>
          </a:xfrm>
          <a:prstGeom prst="rect">
            <a:avLst/>
          </a:prstGeom>
          <a:noFill/>
          <a:effectLst>
            <a:outerShdw dist="141990" dir="1593903" algn="ctr" rotWithShape="0">
              <a:schemeClr val="tx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27133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ALG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alg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5" y="264914"/>
            <a:ext cx="3583329" cy="1283968"/>
          </a:xfrm>
          <a:prstGeom prst="rect">
            <a:avLst/>
          </a:prstGeom>
        </p:spPr>
      </p:pic>
      <p:pic>
        <p:nvPicPr>
          <p:cNvPr id="9" name="Picture 8" descr="speech bubl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055" y="1085136"/>
            <a:ext cx="5571744" cy="4782312"/>
          </a:xfrm>
          <a:prstGeom prst="rect">
            <a:avLst/>
          </a:prstGeom>
        </p:spPr>
      </p:pic>
      <p:pic>
        <p:nvPicPr>
          <p:cNvPr id="10" name="Picture 9" descr="speech buble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51" y="966264"/>
            <a:ext cx="5535168" cy="4901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7704" y="1969837"/>
            <a:ext cx="4476807" cy="1023013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7705" y="3281730"/>
            <a:ext cx="4613057" cy="1375432"/>
          </a:xfrm>
        </p:spPr>
        <p:txBody>
          <a:bodyPr>
            <a:normAutofit/>
          </a:bodyPr>
          <a:lstStyle>
            <a:lvl1pPr marL="0" indent="0" algn="ctr">
              <a:buNone/>
              <a:defRPr sz="1300" b="1">
                <a:solidFill>
                  <a:schemeClr val="accent6"/>
                </a:solidFill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483168"/>
            <a:ext cx="8885022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1463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11715" y="6455129"/>
            <a:ext cx="380286" cy="152561"/>
          </a:xfrm>
          <a:prstGeom prst="rect">
            <a:avLst/>
          </a:prstGeom>
          <a:solidFill>
            <a:srgbClr val="F06D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1463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5022" y="6327555"/>
            <a:ext cx="2988235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463" dirty="0">
                <a:solidFill>
                  <a:srgbClr val="000000"/>
                </a:solidFill>
              </a:rPr>
              <a:t>www.salga.org.za</a:t>
            </a:r>
          </a:p>
        </p:txBody>
      </p:sp>
    </p:spTree>
    <p:extLst>
      <p:ext uri="{BB962C8B-B14F-4D97-AF65-F5344CB8AC3E}">
        <p14:creationId xmlns:p14="http://schemas.microsoft.com/office/powerpoint/2010/main" val="90208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/>
      <p:bldP spid="13" grpId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1"/>
            <a:ext cx="8534400" cy="794815"/>
          </a:xfrm>
        </p:spPr>
        <p:txBody>
          <a:bodyPr>
            <a:normAutofit/>
          </a:bodyPr>
          <a:lstStyle>
            <a:lvl1pPr>
              <a:defRPr sz="1625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1" y="1752600"/>
            <a:ext cx="10725150" cy="4540250"/>
          </a:xfrm>
        </p:spPr>
        <p:txBody>
          <a:bodyPr>
            <a:normAutofit/>
          </a:bodyPr>
          <a:lstStyle>
            <a:lvl1pPr>
              <a:defRPr sz="975">
                <a:solidFill>
                  <a:schemeClr val="accent6"/>
                </a:solidFill>
              </a:defRPr>
            </a:lvl1pPr>
            <a:lvl2pPr>
              <a:defRPr sz="975">
                <a:solidFill>
                  <a:schemeClr val="accent6"/>
                </a:solidFill>
              </a:defRPr>
            </a:lvl2pPr>
            <a:lvl3pPr>
              <a:defRPr sz="975">
                <a:solidFill>
                  <a:schemeClr val="accent6"/>
                </a:solidFill>
              </a:defRPr>
            </a:lvl3pPr>
            <a:lvl4pPr>
              <a:defRPr sz="975">
                <a:solidFill>
                  <a:schemeClr val="accent6"/>
                </a:solidFill>
              </a:defRPr>
            </a:lvl4pPr>
            <a:lvl5pPr>
              <a:defRPr sz="975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Salg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510" y="424669"/>
            <a:ext cx="2171452" cy="7780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83168"/>
            <a:ext cx="8885022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1463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11715" y="6455129"/>
            <a:ext cx="380286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1463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5022" y="6327555"/>
            <a:ext cx="2988235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463" dirty="0">
                <a:solidFill>
                  <a:srgbClr val="000000"/>
                </a:solidFill>
              </a:rPr>
              <a:t>www.salga.org.za</a:t>
            </a:r>
          </a:p>
        </p:txBody>
      </p:sp>
      <p:pic>
        <p:nvPicPr>
          <p:cNvPr id="12" name="Picture 11" descr="Speech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2" y="1364310"/>
            <a:ext cx="6495099" cy="499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8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/>
      <p:bldP spid="11" grpId="1"/>
      <p:bldP spid="11" grpId="2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91322C-04D9-4E36-B9FF-3AD4A4C8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968730B-3ED7-4A17-9624-BF6EE0F7A9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C5A4-68AA-419A-9EB9-20F6985B147C}" type="slidenum">
              <a:rPr lang="en-GB" smtClean="0">
                <a:solidFill>
                  <a:srgbClr val="F06D19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06D1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2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102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bg>
      <p:bgPr>
        <a:gradFill flip="none" rotWithShape="1">
          <a:gsLst>
            <a:gs pos="90000">
              <a:srgbClr val="EADDBF"/>
            </a:gs>
            <a:gs pos="0">
              <a:srgbClr val="FFF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527" y="30980"/>
            <a:ext cx="11944534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937" y="2489645"/>
            <a:ext cx="8710954" cy="13982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39175" y="6277730"/>
            <a:ext cx="423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dirty="0">
                <a:solidFill>
                  <a:srgbClr val="F79646"/>
                </a:solidFill>
                <a:hlinkClick r:id="rId3"/>
              </a:rPr>
              <a:t>www.salga.org.za</a:t>
            </a:r>
            <a:endParaRPr lang="en-US" sz="1800" dirty="0">
              <a:solidFill>
                <a:srgbClr val="F79646"/>
              </a:solidFill>
            </a:endParaRPr>
          </a:p>
        </p:txBody>
      </p:sp>
      <p:pic>
        <p:nvPicPr>
          <p:cNvPr id="15" name="Picture 14">
            <a:hlinkClick r:id="rId4"/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04069" y="5557788"/>
            <a:ext cx="713815" cy="579975"/>
          </a:xfrm>
          <a:prstGeom prst="rect">
            <a:avLst/>
          </a:prstGeom>
        </p:spPr>
      </p:pic>
      <p:pic>
        <p:nvPicPr>
          <p:cNvPr id="16" name="Picture 15">
            <a:hlinkClick r:id="rId6"/>
          </p:cNvPr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44345" y="5567716"/>
            <a:ext cx="713815" cy="579975"/>
          </a:xfrm>
          <a:prstGeom prst="rect">
            <a:avLst/>
          </a:prstGeom>
        </p:spPr>
      </p:pic>
      <p:pic>
        <p:nvPicPr>
          <p:cNvPr id="17" name="Picture 16">
            <a:hlinkClick r:id="rId8"/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045880" y="5578658"/>
            <a:ext cx="713815" cy="579975"/>
          </a:xfrm>
          <a:prstGeom prst="rect">
            <a:avLst/>
          </a:prstGeom>
        </p:spPr>
      </p:pic>
      <p:pic>
        <p:nvPicPr>
          <p:cNvPr id="18" name="Picture 17">
            <a:hlinkClick r:id="rId10"/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228221" y="5567716"/>
            <a:ext cx="713817" cy="59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32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0545280" y="6157622"/>
            <a:ext cx="1095358" cy="68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1800" b="0" i="0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oco Black"/>
                <a:cs typeface="Foco Black"/>
              </a:defRPr>
            </a:lvl1pPr>
          </a:lstStyle>
          <a:p>
            <a:pPr defTabSz="457200"/>
            <a:fld id="{EE2BC727-926F-1646-BD6E-3FDEEEEFCBE9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3959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472EEAB-FBB9-4BC2-8288-E67837AB3F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C5A4-68AA-419A-9EB9-20F6985B147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13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91322C-04D9-4E36-B9FF-3AD4A4C8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968730B-3ED7-4A17-9624-BF6EE0F7A9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C5A4-68AA-419A-9EB9-20F6985B147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34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B1332-23C3-4827-834F-0B44DB2A1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DEC5FB-D05F-4816-90BB-358A484FB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5292000" cy="4525963"/>
          </a:xfrm>
        </p:spPr>
        <p:txBody>
          <a:bodyPr/>
          <a:lstStyle>
            <a:lvl1pPr>
              <a:spcBef>
                <a:spcPts val="964"/>
              </a:spcBef>
              <a:defRPr/>
            </a:lvl1pPr>
            <a:lvl2pPr>
              <a:spcBef>
                <a:spcPts val="964"/>
              </a:spcBef>
              <a:defRPr/>
            </a:lvl2pPr>
            <a:lvl3pPr>
              <a:spcBef>
                <a:spcPts val="964"/>
              </a:spcBef>
              <a:defRPr/>
            </a:lvl3pPr>
            <a:lvl4pPr>
              <a:spcBef>
                <a:spcPts val="964"/>
              </a:spcBef>
              <a:defRPr/>
            </a:lvl4pPr>
            <a:lvl5pPr>
              <a:spcBef>
                <a:spcPts val="96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7FEE1D-46E4-499E-A7BA-14A4482C498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0400" y="1600205"/>
            <a:ext cx="5292000" cy="4525963"/>
          </a:xfrm>
        </p:spPr>
        <p:txBody>
          <a:bodyPr/>
          <a:lstStyle>
            <a:lvl1pPr>
              <a:spcBef>
                <a:spcPts val="964"/>
              </a:spcBef>
              <a:defRPr/>
            </a:lvl1pPr>
            <a:lvl2pPr>
              <a:spcBef>
                <a:spcPts val="964"/>
              </a:spcBef>
              <a:defRPr/>
            </a:lvl2pPr>
            <a:lvl3pPr>
              <a:spcBef>
                <a:spcPts val="964"/>
              </a:spcBef>
              <a:defRPr/>
            </a:lvl3pPr>
            <a:lvl4pPr>
              <a:spcBef>
                <a:spcPts val="964"/>
              </a:spcBef>
              <a:defRPr/>
            </a:lvl4pPr>
            <a:lvl5pPr>
              <a:spcBef>
                <a:spcPts val="96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87A72FC-4B47-4E62-BBAC-70FB58EB5C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E4C5A4-68AA-419A-9EB9-20F6985B147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1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918" y="164448"/>
            <a:ext cx="11646374" cy="41976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69533" y="37460"/>
            <a:ext cx="7831668" cy="485454"/>
          </a:xfrm>
        </p:spPr>
        <p:txBody>
          <a:bodyPr>
            <a:normAutofit/>
          </a:bodyPr>
          <a:lstStyle>
            <a:lvl1pPr>
              <a:defRPr sz="2800" b="1" i="0" cap="all" baseline="0">
                <a:solidFill>
                  <a:schemeClr val="tx1"/>
                </a:solidFill>
                <a:latin typeface="Foc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609600" y="793990"/>
            <a:ext cx="10972800" cy="51067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85275"/>
            <a:ext cx="12192000" cy="33866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979529" y="6434041"/>
            <a:ext cx="275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dirty="0">
                <a:solidFill>
                  <a:srgbClr val="F79646"/>
                </a:solidFill>
                <a:hlinkClick r:id="rId4"/>
              </a:rPr>
              <a:t>www.salga.org.za</a:t>
            </a:r>
            <a:endParaRPr lang="en-US" sz="1800" dirty="0">
              <a:solidFill>
                <a:srgbClr val="F79646"/>
              </a:solidFill>
            </a:endParaRPr>
          </a:p>
        </p:txBody>
      </p:sp>
      <p:pic>
        <p:nvPicPr>
          <p:cNvPr id="14" name="Picture 13">
            <a:hlinkClick r:id="rId5"/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5938" y="6382192"/>
            <a:ext cx="464602" cy="377489"/>
          </a:xfrm>
          <a:prstGeom prst="rect">
            <a:avLst/>
          </a:prstGeom>
        </p:spPr>
      </p:pic>
      <p:pic>
        <p:nvPicPr>
          <p:cNvPr id="15" name="Picture 14">
            <a:hlinkClick r:id="rId7"/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5421" y="6392120"/>
            <a:ext cx="464602" cy="377489"/>
          </a:xfrm>
          <a:prstGeom prst="rect">
            <a:avLst/>
          </a:prstGeom>
        </p:spPr>
      </p:pic>
      <p:pic>
        <p:nvPicPr>
          <p:cNvPr id="16" name="Picture 15">
            <a:hlinkClick r:id="rId9"/>
          </p:cNvPr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99489" y="6403062"/>
            <a:ext cx="464602" cy="377489"/>
          </a:xfrm>
          <a:prstGeom prst="rect">
            <a:avLst/>
          </a:prstGeom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331943" y="6392117"/>
            <a:ext cx="464602" cy="388431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con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B1332-23C3-4827-834F-0B44DB2A1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DEC5FB-D05F-4816-90BB-358A484FB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48881"/>
            <a:ext cx="5292000" cy="3777287"/>
          </a:xfrm>
        </p:spPr>
        <p:txBody>
          <a:bodyPr/>
          <a:lstStyle>
            <a:lvl1pPr>
              <a:spcBef>
                <a:spcPts val="964"/>
              </a:spcBef>
              <a:defRPr/>
            </a:lvl1pPr>
            <a:lvl2pPr>
              <a:spcBef>
                <a:spcPts val="964"/>
              </a:spcBef>
              <a:defRPr/>
            </a:lvl2pPr>
            <a:lvl3pPr>
              <a:spcBef>
                <a:spcPts val="964"/>
              </a:spcBef>
              <a:defRPr/>
            </a:lvl3pPr>
            <a:lvl4pPr>
              <a:spcBef>
                <a:spcPts val="964"/>
              </a:spcBef>
              <a:defRPr/>
            </a:lvl4pPr>
            <a:lvl5pPr>
              <a:spcBef>
                <a:spcPts val="96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7FEE1D-46E4-499E-A7BA-14A4482C498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0400" y="2348881"/>
            <a:ext cx="5292000" cy="3777287"/>
          </a:xfrm>
        </p:spPr>
        <p:txBody>
          <a:bodyPr/>
          <a:lstStyle>
            <a:lvl1pPr>
              <a:spcBef>
                <a:spcPts val="964"/>
              </a:spcBef>
              <a:defRPr/>
            </a:lvl1pPr>
            <a:lvl2pPr>
              <a:spcBef>
                <a:spcPts val="964"/>
              </a:spcBef>
              <a:defRPr/>
            </a:lvl2pPr>
            <a:lvl3pPr>
              <a:spcBef>
                <a:spcPts val="964"/>
              </a:spcBef>
              <a:defRPr/>
            </a:lvl3pPr>
            <a:lvl4pPr>
              <a:spcBef>
                <a:spcPts val="964"/>
              </a:spcBef>
              <a:defRPr/>
            </a:lvl4pPr>
            <a:lvl5pPr>
              <a:spcBef>
                <a:spcPts val="96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C5C21EE-134A-4068-A49E-9F842F4889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700213"/>
            <a:ext cx="10972800" cy="57626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D3CAAB4-CFAE-42BB-86C0-557668F2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C5A4-68AA-419A-9EB9-20F6985B147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3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LG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Salga logo.png">
            <a:extLst>
              <a:ext uri="{FF2B5EF4-FFF2-40B4-BE49-F238E27FC236}">
                <a16:creationId xmlns:a16="http://schemas.microsoft.com/office/drawing/2014/main" id="{EBE41D5C-781B-4836-8350-7D04D4FAD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0" y="264914"/>
            <a:ext cx="2687497" cy="1283968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766F196A-11F3-477E-88F7-2165ECB16592}"/>
              </a:ext>
            </a:extLst>
          </p:cNvPr>
          <p:cNvGrpSpPr/>
          <p:nvPr userDrawn="1"/>
        </p:nvGrpSpPr>
        <p:grpSpPr>
          <a:xfrm>
            <a:off x="3576015" y="966264"/>
            <a:ext cx="5039973" cy="4901184"/>
            <a:chOff x="2447291" y="966264"/>
            <a:chExt cx="5039973" cy="4901184"/>
          </a:xfrm>
        </p:grpSpPr>
        <p:pic>
          <p:nvPicPr>
            <p:cNvPr id="15" name="Picture 8" descr="speech buble 2.png">
              <a:extLst>
                <a:ext uri="{FF2B5EF4-FFF2-40B4-BE49-F238E27FC236}">
                  <a16:creationId xmlns:a16="http://schemas.microsoft.com/office/drawing/2014/main" id="{250F0C34-4003-4A79-B9F0-31CAF111A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291" y="1085136"/>
              <a:ext cx="4178808" cy="4782312"/>
            </a:xfrm>
            <a:prstGeom prst="rect">
              <a:avLst/>
            </a:prstGeom>
          </p:spPr>
        </p:pic>
        <p:pic>
          <p:nvPicPr>
            <p:cNvPr id="16" name="Picture 9" descr="speech buble 1.png">
              <a:extLst>
                <a:ext uri="{FF2B5EF4-FFF2-40B4-BE49-F238E27FC236}">
                  <a16:creationId xmlns:a16="http://schemas.microsoft.com/office/drawing/2014/main" id="{58CFFE5F-D566-4F7F-8DF6-EFEF737B30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888" y="966264"/>
              <a:ext cx="4151376" cy="4901184"/>
            </a:xfrm>
            <a:prstGeom prst="rect">
              <a:avLst/>
            </a:prstGeom>
          </p:spPr>
        </p:pic>
      </p:grpSp>
      <p:sp>
        <p:nvSpPr>
          <p:cNvPr id="17" name="Rectangle 10">
            <a:extLst>
              <a:ext uri="{FF2B5EF4-FFF2-40B4-BE49-F238E27FC236}">
                <a16:creationId xmlns:a16="http://schemas.microsoft.com/office/drawing/2014/main" id="{EFB50638-C027-453A-84AC-A31E4E8CD4BB}"/>
              </a:ext>
            </a:extLst>
          </p:cNvPr>
          <p:cNvSpPr/>
          <p:nvPr userDrawn="1"/>
        </p:nvSpPr>
        <p:spPr>
          <a:xfrm>
            <a:off x="2" y="6435940"/>
            <a:ext cx="9720000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7383"/>
            <a:endParaRPr lang="en-US" sz="2361" dirty="0">
              <a:solidFill>
                <a:prstClr val="white"/>
              </a:solidFill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762605C6-16E8-42B7-9960-89DE81BA183D}"/>
              </a:ext>
            </a:extLst>
          </p:cNvPr>
          <p:cNvSpPr/>
          <p:nvPr userDrawn="1"/>
        </p:nvSpPr>
        <p:spPr>
          <a:xfrm>
            <a:off x="11891423" y="6435940"/>
            <a:ext cx="285215" cy="152561"/>
          </a:xfrm>
          <a:prstGeom prst="rect">
            <a:avLst/>
          </a:prstGeom>
          <a:solidFill>
            <a:srgbClr val="F06D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7383"/>
            <a:endParaRPr lang="en-US" sz="2361" dirty="0">
              <a:solidFill>
                <a:prstClr val="white"/>
              </a:solidFill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3B175534-A241-4F42-BF43-87B293C6F776}"/>
              </a:ext>
            </a:extLst>
          </p:cNvPr>
          <p:cNvSpPr txBox="1"/>
          <p:nvPr userDrawn="1"/>
        </p:nvSpPr>
        <p:spPr>
          <a:xfrm>
            <a:off x="9696400" y="6327553"/>
            <a:ext cx="2241176" cy="818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7383"/>
            <a:r>
              <a:rPr lang="en-US" sz="2361" dirty="0">
                <a:solidFill>
                  <a:srgbClr val="000000"/>
                </a:solidFill>
              </a:rPr>
              <a:t>www.salga.org.za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A440AEC-A6A4-47C7-974C-CE960518EF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6447" y="1969837"/>
            <a:ext cx="3357605" cy="1023013"/>
          </a:xfrm>
        </p:spPr>
        <p:txBody>
          <a:bodyPr>
            <a:normAutofit/>
          </a:bodyPr>
          <a:lstStyle>
            <a:lvl1pPr>
              <a:defRPr sz="1929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CB152338-C302-4002-9CCE-79CBA984B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6448" y="3281730"/>
            <a:ext cx="3459793" cy="1375432"/>
          </a:xfrm>
        </p:spPr>
        <p:txBody>
          <a:bodyPr>
            <a:normAutofit/>
          </a:bodyPr>
          <a:lstStyle>
            <a:lvl1pPr marL="0" indent="0" algn="ctr">
              <a:buNone/>
              <a:defRPr sz="1286" b="1">
                <a:solidFill>
                  <a:schemeClr val="accent6"/>
                </a:solidFill>
              </a:defRPr>
            </a:lvl1pPr>
            <a:lvl2pPr marL="367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4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9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3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1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39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1F56F5F-3520-4096-AD09-C2A6A0A5C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C5A4-68AA-419A-9EB9-20F6985B147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79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ALG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7708" y="1969839"/>
            <a:ext cx="4476807" cy="1023013"/>
          </a:xfrm>
        </p:spPr>
        <p:txBody>
          <a:bodyPr>
            <a:normAutofit/>
          </a:bodyPr>
          <a:lstStyle>
            <a:lvl1pPr>
              <a:defRPr sz="1929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7710" y="3281730"/>
            <a:ext cx="4613057" cy="1375432"/>
          </a:xfrm>
        </p:spPr>
        <p:txBody>
          <a:bodyPr>
            <a:normAutofit/>
          </a:bodyPr>
          <a:lstStyle>
            <a:lvl1pPr marL="0" indent="0" algn="ctr">
              <a:buNone/>
              <a:defRPr sz="1286" b="1">
                <a:solidFill>
                  <a:schemeClr val="accent6"/>
                </a:solidFill>
              </a:defRPr>
            </a:lvl1pPr>
            <a:lvl2pPr marL="367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4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9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3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1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39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0DA8FFB-DC90-47E3-853D-5A584885DD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C5A4-68AA-419A-9EB9-20F6985B147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68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92000">
              <a:srgbClr val="EADDBF"/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527" y="30980"/>
            <a:ext cx="11944534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39175" y="6277730"/>
            <a:ext cx="423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F79646"/>
                </a:solidFill>
                <a:hlinkClick r:id="rId3"/>
              </a:rPr>
              <a:t>www.salga.org.za</a:t>
            </a:r>
            <a:endParaRPr lang="en-US" dirty="0">
              <a:solidFill>
                <a:srgbClr val="F79646"/>
              </a:solidFill>
            </a:endParaRPr>
          </a:p>
        </p:txBody>
      </p:sp>
      <p:pic>
        <p:nvPicPr>
          <p:cNvPr id="13" name="Picture 12">
            <a:hlinkClick r:id="rId4"/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04069" y="5557788"/>
            <a:ext cx="713815" cy="579975"/>
          </a:xfrm>
          <a:prstGeom prst="rect">
            <a:avLst/>
          </a:prstGeom>
        </p:spPr>
      </p:pic>
      <p:pic>
        <p:nvPicPr>
          <p:cNvPr id="14" name="Picture 13">
            <a:hlinkClick r:id="rId6"/>
          </p:cNvPr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44345" y="5567716"/>
            <a:ext cx="713815" cy="579975"/>
          </a:xfrm>
          <a:prstGeom prst="rect">
            <a:avLst/>
          </a:prstGeom>
        </p:spPr>
      </p:pic>
      <p:pic>
        <p:nvPicPr>
          <p:cNvPr id="15" name="Picture 14">
            <a:hlinkClick r:id="rId8"/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045880" y="5578658"/>
            <a:ext cx="713815" cy="579975"/>
          </a:xfrm>
          <a:prstGeom prst="rect">
            <a:avLst/>
          </a:prstGeom>
        </p:spPr>
      </p:pic>
      <p:pic>
        <p:nvPicPr>
          <p:cNvPr id="16" name="Picture 15">
            <a:hlinkClick r:id="rId10"/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228221" y="5567716"/>
            <a:ext cx="713817" cy="596787"/>
          </a:xfrm>
          <a:prstGeom prst="rect">
            <a:avLst/>
          </a:prstGeom>
        </p:spPr>
      </p:pic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1067426" y="2608540"/>
            <a:ext cx="8574090" cy="17094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7426" y="4532923"/>
            <a:ext cx="8574090" cy="820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48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918" y="164448"/>
            <a:ext cx="11646374" cy="41976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708346"/>
            <a:ext cx="10972800" cy="1143000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609600" y="2044700"/>
            <a:ext cx="10972800" cy="3856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85275"/>
            <a:ext cx="12192000" cy="33866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979529" y="6434041"/>
            <a:ext cx="275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F79646"/>
                </a:solidFill>
                <a:hlinkClick r:id="rId4"/>
              </a:rPr>
              <a:t>www.salga.org.za</a:t>
            </a:r>
            <a:endParaRPr lang="en-US" dirty="0">
              <a:solidFill>
                <a:srgbClr val="F79646"/>
              </a:solidFill>
            </a:endParaRPr>
          </a:p>
        </p:txBody>
      </p:sp>
      <p:pic>
        <p:nvPicPr>
          <p:cNvPr id="14" name="Picture 13">
            <a:hlinkClick r:id="rId5"/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5938" y="6382192"/>
            <a:ext cx="464602" cy="377489"/>
          </a:xfrm>
          <a:prstGeom prst="rect">
            <a:avLst/>
          </a:prstGeom>
        </p:spPr>
      </p:pic>
      <p:pic>
        <p:nvPicPr>
          <p:cNvPr id="15" name="Picture 14">
            <a:hlinkClick r:id="rId7"/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5421" y="6392120"/>
            <a:ext cx="464602" cy="377489"/>
          </a:xfrm>
          <a:prstGeom prst="rect">
            <a:avLst/>
          </a:prstGeom>
        </p:spPr>
      </p:pic>
      <p:pic>
        <p:nvPicPr>
          <p:cNvPr id="16" name="Picture 15">
            <a:hlinkClick r:id="rId9"/>
          </p:cNvPr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99489" y="6403062"/>
            <a:ext cx="464602" cy="377489"/>
          </a:xfrm>
          <a:prstGeom prst="rect">
            <a:avLst/>
          </a:prstGeom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331943" y="6392117"/>
            <a:ext cx="464602" cy="388431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9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6139"/>
            <a:ext cx="10972800" cy="981629"/>
          </a:xfrm>
          <a:prstGeom prst="rect">
            <a:avLst/>
          </a:prstGeom>
        </p:spPr>
        <p:txBody>
          <a:bodyPr/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44621"/>
            <a:ext cx="5384800" cy="391885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44621"/>
            <a:ext cx="5384800" cy="391885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EE2BC727-926F-1646-BD6E-3FDEEEEFC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918" y="164448"/>
            <a:ext cx="11646374" cy="419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85275"/>
            <a:ext cx="12192000" cy="33866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979529" y="6434041"/>
            <a:ext cx="275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F79646"/>
                </a:solidFill>
                <a:hlinkClick r:id="rId4"/>
              </a:rPr>
              <a:t>www.salga.org.za</a:t>
            </a:r>
            <a:endParaRPr lang="en-US" dirty="0">
              <a:solidFill>
                <a:srgbClr val="F79646"/>
              </a:solidFill>
            </a:endParaRPr>
          </a:p>
        </p:txBody>
      </p:sp>
      <p:pic>
        <p:nvPicPr>
          <p:cNvPr id="11" name="Picture 10">
            <a:hlinkClick r:id="rId5"/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5938" y="6382192"/>
            <a:ext cx="464602" cy="377489"/>
          </a:xfrm>
          <a:prstGeom prst="rect">
            <a:avLst/>
          </a:prstGeom>
        </p:spPr>
      </p:pic>
      <p:pic>
        <p:nvPicPr>
          <p:cNvPr id="12" name="Picture 11">
            <a:hlinkClick r:id="rId7"/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5421" y="6392120"/>
            <a:ext cx="464602" cy="377489"/>
          </a:xfrm>
          <a:prstGeom prst="rect">
            <a:avLst/>
          </a:prstGeom>
        </p:spPr>
      </p:pic>
      <p:pic>
        <p:nvPicPr>
          <p:cNvPr id="13" name="Picture 12">
            <a:hlinkClick r:id="rId9"/>
          </p:cNvPr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99489" y="6403062"/>
            <a:ext cx="464602" cy="377489"/>
          </a:xfrm>
          <a:prstGeom prst="rect">
            <a:avLst/>
          </a:prstGeom>
        </p:spPr>
      </p:pic>
      <p:pic>
        <p:nvPicPr>
          <p:cNvPr id="14" name="Picture 13">
            <a:hlinkClick r:id="rId11"/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331943" y="6392117"/>
            <a:ext cx="464602" cy="3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2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EE2BC727-926F-1646-BD6E-3FDEEEEFC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" y="657447"/>
            <a:ext cx="12192000" cy="5776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918" y="164448"/>
            <a:ext cx="11646374" cy="4197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979529" y="6434041"/>
            <a:ext cx="275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F79646"/>
                </a:solidFill>
                <a:hlinkClick r:id="rId4"/>
              </a:rPr>
              <a:t>www.salga.org.za</a:t>
            </a:r>
            <a:endParaRPr lang="en-US" dirty="0">
              <a:solidFill>
                <a:srgbClr val="F79646"/>
              </a:solidFill>
            </a:endParaRPr>
          </a:p>
        </p:txBody>
      </p:sp>
      <p:pic>
        <p:nvPicPr>
          <p:cNvPr id="9" name="Picture 8">
            <a:hlinkClick r:id="rId5"/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5938" y="6382192"/>
            <a:ext cx="464602" cy="377489"/>
          </a:xfrm>
          <a:prstGeom prst="rect">
            <a:avLst/>
          </a:prstGeom>
        </p:spPr>
      </p:pic>
      <p:pic>
        <p:nvPicPr>
          <p:cNvPr id="10" name="Picture 9">
            <a:hlinkClick r:id="rId7"/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5421" y="6392120"/>
            <a:ext cx="464602" cy="377489"/>
          </a:xfrm>
          <a:prstGeom prst="rect">
            <a:avLst/>
          </a:prstGeom>
        </p:spPr>
      </p:pic>
      <p:pic>
        <p:nvPicPr>
          <p:cNvPr id="11" name="Picture 10">
            <a:hlinkClick r:id="rId9"/>
          </p:cNvPr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99489" y="6403062"/>
            <a:ext cx="464602" cy="377489"/>
          </a:xfrm>
          <a:prstGeom prst="rect">
            <a:avLst/>
          </a:prstGeom>
        </p:spPr>
      </p:pic>
      <p:pic>
        <p:nvPicPr>
          <p:cNvPr id="12" name="Picture 11">
            <a:hlinkClick r:id="rId11"/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331943" y="6392117"/>
            <a:ext cx="464602" cy="388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08" y="2457052"/>
            <a:ext cx="9378453" cy="1143000"/>
          </a:xfrm>
          <a:prstGeom prst="rect">
            <a:avLst/>
          </a:prstGeom>
        </p:spPr>
        <p:txBody>
          <a:bodyPr/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4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57751"/>
            <a:ext cx="4011084" cy="850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857752"/>
            <a:ext cx="6815666" cy="526841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53846"/>
            <a:ext cx="4011084" cy="4172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2F21C27-4874-8A48-9ED2-403E154C5BB2}" type="datetime1">
              <a:rPr lang="en-ZA" smtClean="0">
                <a:solidFill>
                  <a:prstClr val="black"/>
                </a:solidFill>
              </a:rPr>
              <a:pPr defTabSz="457200"/>
              <a:t>2023/07/20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EE2BC727-926F-1646-BD6E-3FDEEEEFC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918" y="164448"/>
            <a:ext cx="11646374" cy="419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85275"/>
            <a:ext cx="12192000" cy="33866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979529" y="6434041"/>
            <a:ext cx="275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F79646"/>
                </a:solidFill>
                <a:hlinkClick r:id="rId4"/>
              </a:rPr>
              <a:t>www.salga.org.za</a:t>
            </a:r>
            <a:endParaRPr lang="en-US" dirty="0">
              <a:solidFill>
                <a:srgbClr val="F79646"/>
              </a:solidFill>
            </a:endParaRPr>
          </a:p>
        </p:txBody>
      </p:sp>
      <p:pic>
        <p:nvPicPr>
          <p:cNvPr id="11" name="Picture 10">
            <a:hlinkClick r:id="rId5"/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5938" y="6382192"/>
            <a:ext cx="464602" cy="377489"/>
          </a:xfrm>
          <a:prstGeom prst="rect">
            <a:avLst/>
          </a:prstGeom>
        </p:spPr>
      </p:pic>
      <p:pic>
        <p:nvPicPr>
          <p:cNvPr id="12" name="Picture 11">
            <a:hlinkClick r:id="rId7"/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5421" y="6392120"/>
            <a:ext cx="464602" cy="377489"/>
          </a:xfrm>
          <a:prstGeom prst="rect">
            <a:avLst/>
          </a:prstGeom>
        </p:spPr>
      </p:pic>
      <p:pic>
        <p:nvPicPr>
          <p:cNvPr id="13" name="Picture 12">
            <a:hlinkClick r:id="rId9"/>
          </p:cNvPr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99489" y="6403062"/>
            <a:ext cx="464602" cy="377489"/>
          </a:xfrm>
          <a:prstGeom prst="rect">
            <a:avLst/>
          </a:prstGeom>
        </p:spPr>
      </p:pic>
      <p:pic>
        <p:nvPicPr>
          <p:cNvPr id="14" name="Picture 13">
            <a:hlinkClick r:id="rId11"/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331943" y="6392117"/>
            <a:ext cx="464602" cy="3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7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01077"/>
            <a:ext cx="7315200" cy="39264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2F21C27-4874-8A48-9ED2-403E154C5BB2}" type="datetime1">
              <a:rPr lang="en-ZA" smtClean="0">
                <a:solidFill>
                  <a:prstClr val="black"/>
                </a:solidFill>
              </a:rPr>
              <a:pPr defTabSz="457200"/>
              <a:t>2023/07/20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EE2BC727-926F-1646-BD6E-3FDEEEEFC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918" y="164448"/>
            <a:ext cx="11646374" cy="419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85275"/>
            <a:ext cx="12192000" cy="33866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979529" y="6434041"/>
            <a:ext cx="275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F79646"/>
                </a:solidFill>
                <a:hlinkClick r:id="rId4"/>
              </a:rPr>
              <a:t>www.salga.org.za</a:t>
            </a:r>
            <a:endParaRPr lang="en-US" dirty="0">
              <a:solidFill>
                <a:srgbClr val="F79646"/>
              </a:solidFill>
            </a:endParaRPr>
          </a:p>
        </p:txBody>
      </p:sp>
      <p:pic>
        <p:nvPicPr>
          <p:cNvPr id="11" name="Picture 10">
            <a:hlinkClick r:id="rId5"/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5938" y="6382192"/>
            <a:ext cx="464602" cy="377489"/>
          </a:xfrm>
          <a:prstGeom prst="rect">
            <a:avLst/>
          </a:prstGeom>
        </p:spPr>
      </p:pic>
      <p:pic>
        <p:nvPicPr>
          <p:cNvPr id="12" name="Picture 11">
            <a:hlinkClick r:id="rId7"/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5421" y="6392120"/>
            <a:ext cx="464602" cy="377489"/>
          </a:xfrm>
          <a:prstGeom prst="rect">
            <a:avLst/>
          </a:prstGeom>
        </p:spPr>
      </p:pic>
      <p:pic>
        <p:nvPicPr>
          <p:cNvPr id="13" name="Picture 12">
            <a:hlinkClick r:id="rId9"/>
          </p:cNvPr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99489" y="6403062"/>
            <a:ext cx="464602" cy="377489"/>
          </a:xfrm>
          <a:prstGeom prst="rect">
            <a:avLst/>
          </a:prstGeom>
        </p:spPr>
      </p:pic>
      <p:pic>
        <p:nvPicPr>
          <p:cNvPr id="14" name="Picture 13">
            <a:hlinkClick r:id="rId11"/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331943" y="6392117"/>
            <a:ext cx="464602" cy="3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2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bg>
      <p:bgPr>
        <a:gradFill flip="none" rotWithShape="1">
          <a:gsLst>
            <a:gs pos="90000">
              <a:srgbClr val="EADDBF"/>
            </a:gs>
            <a:gs pos="0">
              <a:srgbClr val="FFF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527" y="30980"/>
            <a:ext cx="11944534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937" y="2489645"/>
            <a:ext cx="8710954" cy="13982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39175" y="6277730"/>
            <a:ext cx="423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F79646"/>
                </a:solidFill>
                <a:hlinkClick r:id="rId3"/>
              </a:rPr>
              <a:t>www.salga.org.za</a:t>
            </a:r>
            <a:endParaRPr lang="en-US" dirty="0">
              <a:solidFill>
                <a:srgbClr val="F79646"/>
              </a:solidFill>
            </a:endParaRPr>
          </a:p>
        </p:txBody>
      </p:sp>
      <p:pic>
        <p:nvPicPr>
          <p:cNvPr id="15" name="Picture 14">
            <a:hlinkClick r:id="rId4"/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04069" y="5557788"/>
            <a:ext cx="713815" cy="579975"/>
          </a:xfrm>
          <a:prstGeom prst="rect">
            <a:avLst/>
          </a:prstGeom>
        </p:spPr>
      </p:pic>
      <p:pic>
        <p:nvPicPr>
          <p:cNvPr id="16" name="Picture 15">
            <a:hlinkClick r:id="rId6"/>
          </p:cNvPr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44345" y="5567716"/>
            <a:ext cx="713815" cy="579975"/>
          </a:xfrm>
          <a:prstGeom prst="rect">
            <a:avLst/>
          </a:prstGeom>
        </p:spPr>
      </p:pic>
      <p:pic>
        <p:nvPicPr>
          <p:cNvPr id="17" name="Picture 16">
            <a:hlinkClick r:id="rId8"/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045880" y="5578658"/>
            <a:ext cx="713815" cy="579975"/>
          </a:xfrm>
          <a:prstGeom prst="rect">
            <a:avLst/>
          </a:prstGeom>
        </p:spPr>
      </p:pic>
      <p:pic>
        <p:nvPicPr>
          <p:cNvPr id="18" name="Picture 17">
            <a:hlinkClick r:id="rId10"/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228221" y="5567716"/>
            <a:ext cx="713817" cy="59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26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6139"/>
            <a:ext cx="10972800" cy="981629"/>
          </a:xfrm>
          <a:prstGeom prst="rect">
            <a:avLst/>
          </a:prstGeom>
        </p:spPr>
        <p:txBody>
          <a:bodyPr/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44621"/>
            <a:ext cx="5384800" cy="391885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44621"/>
            <a:ext cx="5384800" cy="391885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EE2BC727-926F-1646-BD6E-3FDEEEEFC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918" y="164448"/>
            <a:ext cx="11646374" cy="419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85275"/>
            <a:ext cx="12192000" cy="33866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979529" y="6434041"/>
            <a:ext cx="275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dirty="0">
                <a:solidFill>
                  <a:srgbClr val="F79646"/>
                </a:solidFill>
                <a:hlinkClick r:id="rId4"/>
              </a:rPr>
              <a:t>www.salga.org.za</a:t>
            </a:r>
            <a:endParaRPr lang="en-US" sz="1800" dirty="0">
              <a:solidFill>
                <a:srgbClr val="F79646"/>
              </a:solidFill>
            </a:endParaRPr>
          </a:p>
        </p:txBody>
      </p:sp>
      <p:pic>
        <p:nvPicPr>
          <p:cNvPr id="11" name="Picture 10">
            <a:hlinkClick r:id="rId5"/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5938" y="6382192"/>
            <a:ext cx="464602" cy="377489"/>
          </a:xfrm>
          <a:prstGeom prst="rect">
            <a:avLst/>
          </a:prstGeom>
        </p:spPr>
      </p:pic>
      <p:pic>
        <p:nvPicPr>
          <p:cNvPr id="12" name="Picture 11">
            <a:hlinkClick r:id="rId7"/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5421" y="6392120"/>
            <a:ext cx="464602" cy="377489"/>
          </a:xfrm>
          <a:prstGeom prst="rect">
            <a:avLst/>
          </a:prstGeom>
        </p:spPr>
      </p:pic>
      <p:pic>
        <p:nvPicPr>
          <p:cNvPr id="13" name="Picture 12">
            <a:hlinkClick r:id="rId9"/>
          </p:cNvPr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99489" y="6403062"/>
            <a:ext cx="464602" cy="377489"/>
          </a:xfrm>
          <a:prstGeom prst="rect">
            <a:avLst/>
          </a:prstGeom>
        </p:spPr>
      </p:pic>
      <p:pic>
        <p:nvPicPr>
          <p:cNvPr id="14" name="Picture 13">
            <a:hlinkClick r:id="rId11"/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331943" y="6392117"/>
            <a:ext cx="464602" cy="3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5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91322C-04D9-4E36-B9FF-3AD4A4C8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968730B-3ED7-4A17-9624-BF6EE0F7A9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C5A4-68AA-419A-9EB9-20F6985B14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49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2132F-3824-2E40-A0D6-A9BC72F58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49D21-99E9-4F4E-81E8-21E970B1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93B0-5B36-6E4B-ACA0-C39575368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1B625-4F94-D147-AFC9-AA8C9CDDD3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8813" y="347663"/>
            <a:ext cx="7148512" cy="979487"/>
          </a:xfrm>
        </p:spPr>
        <p:txBody>
          <a:bodyPr/>
          <a:lstStyle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57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4635"/>
            <a:ext cx="12192000" cy="8933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 descr="Salg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487" y="6017739"/>
            <a:ext cx="1993711" cy="699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044" y="6347951"/>
            <a:ext cx="298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000000"/>
                </a:solidFill>
                <a:hlinkClick r:id="rId3"/>
              </a:rPr>
              <a:t>www.salga.org.za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hlinkClick r:id="rId4"/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93057" y="5634255"/>
            <a:ext cx="624000" cy="467999"/>
          </a:xfrm>
          <a:prstGeom prst="rect">
            <a:avLst/>
          </a:prstGeom>
        </p:spPr>
      </p:pic>
      <p:pic>
        <p:nvPicPr>
          <p:cNvPr id="8" name="Picture 7">
            <a:hlinkClick r:id="rId6"/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283331" y="5647492"/>
            <a:ext cx="624000" cy="467319"/>
          </a:xfrm>
          <a:prstGeom prst="rect">
            <a:avLst/>
          </a:prstGeom>
        </p:spPr>
      </p:pic>
      <p:pic>
        <p:nvPicPr>
          <p:cNvPr id="9" name="Picture 8">
            <a:hlinkClick r:id="rId8"/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089406" y="5662082"/>
            <a:ext cx="623999" cy="467319"/>
          </a:xfrm>
          <a:prstGeom prst="rect">
            <a:avLst/>
          </a:prstGeom>
        </p:spPr>
      </p:pic>
      <p:pic>
        <p:nvPicPr>
          <p:cNvPr id="10" name="Picture 9">
            <a:hlinkClick r:id="rId10"/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2882895" y="5647489"/>
            <a:ext cx="624000" cy="4679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EE164-F111-7B4A-A9C5-7FF5422545D1}" type="slidenum">
              <a:rPr lang="en-US" smtClean="0">
                <a:solidFill>
                  <a:srgbClr val="F06D19"/>
                </a:solidFill>
              </a:rPr>
              <a:pPr/>
              <a:t>‹#›</a:t>
            </a:fld>
            <a:endParaRPr lang="en-US">
              <a:solidFill>
                <a:srgbClr val="F06D19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9600" y="1608675"/>
            <a:ext cx="10019323" cy="389255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666" y="1608675"/>
            <a:ext cx="1312335" cy="389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76977" y="764704"/>
            <a:ext cx="8639504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ZA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19403" y="3861048"/>
            <a:ext cx="10753198" cy="21602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1526282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833095" y="1700832"/>
            <a:ext cx="6527269" cy="252025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ZA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20099" y="333375"/>
            <a:ext cx="10752498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19403" y="4941172"/>
            <a:ext cx="10753198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82509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20099" y="333375"/>
            <a:ext cx="10752498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1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22261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1"/>
            <a:ext cx="8534400" cy="794815"/>
          </a:xfrm>
        </p:spPr>
        <p:txBody>
          <a:bodyPr>
            <a:normAutofit/>
          </a:bodyPr>
          <a:lstStyle>
            <a:lvl1pPr>
              <a:defRPr sz="1625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1" y="1752600"/>
            <a:ext cx="10725150" cy="4540250"/>
          </a:xfrm>
        </p:spPr>
        <p:txBody>
          <a:bodyPr>
            <a:normAutofit/>
          </a:bodyPr>
          <a:lstStyle>
            <a:lvl1pPr>
              <a:defRPr sz="975">
                <a:solidFill>
                  <a:schemeClr val="accent6"/>
                </a:solidFill>
              </a:defRPr>
            </a:lvl1pPr>
            <a:lvl2pPr>
              <a:defRPr sz="975">
                <a:solidFill>
                  <a:schemeClr val="accent6"/>
                </a:solidFill>
              </a:defRPr>
            </a:lvl2pPr>
            <a:lvl3pPr>
              <a:defRPr sz="975">
                <a:solidFill>
                  <a:schemeClr val="accent6"/>
                </a:solidFill>
              </a:defRPr>
            </a:lvl3pPr>
            <a:lvl4pPr>
              <a:defRPr sz="975">
                <a:solidFill>
                  <a:schemeClr val="accent6"/>
                </a:solidFill>
              </a:defRPr>
            </a:lvl4pPr>
            <a:lvl5pPr>
              <a:defRPr sz="975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Salg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510" y="424669"/>
            <a:ext cx="2171452" cy="7780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83168"/>
            <a:ext cx="8885022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endParaRPr lang="en-US" sz="1463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11715" y="6455129"/>
            <a:ext cx="380286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endParaRPr lang="en-US" sz="1463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5022" y="6327555"/>
            <a:ext cx="2988235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1475">
              <a:defRPr/>
            </a:pPr>
            <a:r>
              <a:rPr lang="en-US" sz="1463" dirty="0">
                <a:solidFill>
                  <a:srgbClr val="000000"/>
                </a:solidFill>
                <a:latin typeface="Arial"/>
              </a:rPr>
              <a:t>www.salga.org.za</a:t>
            </a:r>
          </a:p>
        </p:txBody>
      </p:sp>
      <p:pic>
        <p:nvPicPr>
          <p:cNvPr id="12" name="Picture 11" descr="Speech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2" y="1364310"/>
            <a:ext cx="6495099" cy="499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0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F635BF2-2B2F-43DA-BCAD-AEF1A6151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859" t="37393" r="47191" b="23812"/>
          <a:stretch/>
        </p:blipFill>
        <p:spPr>
          <a:xfrm>
            <a:off x="-2184920" y="2348880"/>
            <a:ext cx="1668016" cy="1248638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7778E9C2-C4AA-4060-A9EA-5E07339E5A14}"/>
              </a:ext>
            </a:extLst>
          </p:cNvPr>
          <p:cNvGrpSpPr/>
          <p:nvPr userDrawn="1"/>
        </p:nvGrpSpPr>
        <p:grpSpPr>
          <a:xfrm>
            <a:off x="4475820" y="1988841"/>
            <a:ext cx="3240360" cy="2880320"/>
            <a:chOff x="4475820" y="2060848"/>
            <a:chExt cx="3240360" cy="2880320"/>
          </a:xfrm>
        </p:grpSpPr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EDCA35B9-F4C7-41DE-909C-828D33D8D024}"/>
                </a:ext>
              </a:extLst>
            </p:cNvPr>
            <p:cNvCxnSpPr/>
            <p:nvPr/>
          </p:nvCxnSpPr>
          <p:spPr>
            <a:xfrm>
              <a:off x="4475820" y="2060848"/>
              <a:ext cx="324036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6E131EC4-D5EF-4BBD-BC59-0F828D4F5287}"/>
                </a:ext>
              </a:extLst>
            </p:cNvPr>
            <p:cNvCxnSpPr/>
            <p:nvPr/>
          </p:nvCxnSpPr>
          <p:spPr>
            <a:xfrm>
              <a:off x="4475820" y="4941168"/>
              <a:ext cx="324036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ttangolo 8">
            <a:extLst>
              <a:ext uri="{FF2B5EF4-FFF2-40B4-BE49-F238E27FC236}">
                <a16:creationId xmlns:a16="http://schemas.microsoft.com/office/drawing/2014/main" id="{207B5ABC-9F58-41A5-AFE0-BE6F1E7451C7}"/>
              </a:ext>
            </a:extLst>
          </p:cNvPr>
          <p:cNvSpPr/>
          <p:nvPr userDrawn="1"/>
        </p:nvSpPr>
        <p:spPr>
          <a:xfrm>
            <a:off x="407368" y="311091"/>
            <a:ext cx="11377264" cy="62358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1" dirty="0">
              <a:solidFill>
                <a:prstClr val="white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346171-1236-4225-9903-EEB8D5A0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00" y="2556404"/>
            <a:ext cx="6192000" cy="1745194"/>
          </a:xfrm>
        </p:spPr>
        <p:txBody>
          <a:bodyPr>
            <a:noAutofit/>
          </a:bodyPr>
          <a:lstStyle>
            <a:lvl1pPr>
              <a:defRPr sz="3536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GB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0C2D01-B811-4143-9706-3D327E7B66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2400" y="6331761"/>
            <a:ext cx="649288" cy="365125"/>
          </a:xfrm>
          <a:prstGeom prst="rect">
            <a:avLst/>
          </a:prstGeom>
        </p:spPr>
        <p:txBody>
          <a:bodyPr/>
          <a:lstStyle/>
          <a:p>
            <a:fld id="{85E4C5A4-68AA-419A-9EB9-20F6985B147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96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0E8F110-9E5E-5648-B413-F1BA8E3D0B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1067428" y="2608540"/>
            <a:ext cx="8574089" cy="17094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7428" y="4532924"/>
            <a:ext cx="8574089" cy="820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161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D3B948FF-B3F5-0D41-ADB7-5088CF3143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tle 6">
            <a:extLst>
              <a:ext uri="{FF2B5EF4-FFF2-40B4-BE49-F238E27FC236}">
                <a16:creationId xmlns:a16="http://schemas.microsoft.com/office/drawing/2014/main" id="{1F8FA7A8-96BD-1D42-B5B0-B12ED860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38576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A2349E5D-261D-404B-A810-C153A05AEE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44700"/>
            <a:ext cx="10972800" cy="38560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19">
            <a:extLst>
              <a:ext uri="{FF2B5EF4-FFF2-40B4-BE49-F238E27FC236}">
                <a16:creationId xmlns:a16="http://schemas.microsoft.com/office/drawing/2014/main" id="{F03CED27-61F1-5848-94B7-88EA462B9A4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33112" y="6402581"/>
            <a:ext cx="649288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6"/>
                </a:solidFill>
              </a:defRPr>
            </a:lvl1pPr>
          </a:lstStyle>
          <a:p>
            <a:fld id="{4CC04D4C-DC45-834A-A759-F6658CE957E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707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EE2BC727-926F-1646-BD6E-3FDEEEEFC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" y="657447"/>
            <a:ext cx="12192000" cy="5776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918" y="164448"/>
            <a:ext cx="11646374" cy="4197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979529" y="6434041"/>
            <a:ext cx="275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dirty="0">
                <a:solidFill>
                  <a:srgbClr val="F79646"/>
                </a:solidFill>
                <a:hlinkClick r:id="rId4"/>
              </a:rPr>
              <a:t>www.salga.org.za</a:t>
            </a:r>
            <a:endParaRPr lang="en-US" sz="1800" dirty="0">
              <a:solidFill>
                <a:srgbClr val="F79646"/>
              </a:solidFill>
            </a:endParaRPr>
          </a:p>
        </p:txBody>
      </p:sp>
      <p:pic>
        <p:nvPicPr>
          <p:cNvPr id="9" name="Picture 8">
            <a:hlinkClick r:id="rId5"/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5938" y="6382192"/>
            <a:ext cx="464602" cy="377489"/>
          </a:xfrm>
          <a:prstGeom prst="rect">
            <a:avLst/>
          </a:prstGeom>
        </p:spPr>
      </p:pic>
      <p:pic>
        <p:nvPicPr>
          <p:cNvPr id="10" name="Picture 9">
            <a:hlinkClick r:id="rId7"/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5421" y="6392120"/>
            <a:ext cx="464602" cy="377489"/>
          </a:xfrm>
          <a:prstGeom prst="rect">
            <a:avLst/>
          </a:prstGeom>
        </p:spPr>
      </p:pic>
      <p:pic>
        <p:nvPicPr>
          <p:cNvPr id="11" name="Picture 10">
            <a:hlinkClick r:id="rId9"/>
          </p:cNvPr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99489" y="6403062"/>
            <a:ext cx="464602" cy="377489"/>
          </a:xfrm>
          <a:prstGeom prst="rect">
            <a:avLst/>
          </a:prstGeom>
        </p:spPr>
      </p:pic>
      <p:pic>
        <p:nvPicPr>
          <p:cNvPr id="12" name="Picture 11">
            <a:hlinkClick r:id="rId11"/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331943" y="6392117"/>
            <a:ext cx="464602" cy="388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08" y="2457052"/>
            <a:ext cx="9378453" cy="1143000"/>
          </a:xfrm>
          <a:prstGeom prst="rect">
            <a:avLst/>
          </a:prstGeom>
        </p:spPr>
        <p:txBody>
          <a:bodyPr/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9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1DF8EB4D-5F99-1947-91D0-997588B108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60CB5D7E-E39F-2A43-8DF7-7AEC9FAE4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38576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2F292F5F-4E30-B749-9039-7B50E95BA9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44700"/>
            <a:ext cx="10972800" cy="3856038"/>
          </a:xfrm>
        </p:spPr>
        <p:txBody>
          <a:bodyPr/>
          <a:lstStyle>
            <a:lvl1pPr>
              <a:defRPr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defRPr>
                <a:latin typeface="Foco" panose="020B0504050202020203" pitchFamily="34" charset="0"/>
                <a:cs typeface="Foco" panose="020B0504050202020203" pitchFamily="34" charset="0"/>
              </a:defRPr>
            </a:lvl2pPr>
            <a:lvl3pPr>
              <a:defRPr>
                <a:latin typeface="Foco" panose="020B0504050202020203" pitchFamily="34" charset="0"/>
                <a:cs typeface="Foco" panose="020B0504050202020203" pitchFamily="34" charset="0"/>
              </a:defRPr>
            </a:lvl3pPr>
            <a:lvl4pPr>
              <a:defRPr>
                <a:latin typeface="Foco" panose="020B0504050202020203" pitchFamily="34" charset="0"/>
                <a:cs typeface="Foco" panose="020B0504050202020203" pitchFamily="34" charset="0"/>
              </a:defRPr>
            </a:lvl4pPr>
            <a:lvl5pPr>
              <a:defRPr>
                <a:latin typeface="Foco" panose="020B0504050202020203" pitchFamily="34" charset="0"/>
                <a:cs typeface="Foco" panose="020B0504050202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19">
            <a:extLst>
              <a:ext uri="{FF2B5EF4-FFF2-40B4-BE49-F238E27FC236}">
                <a16:creationId xmlns:a16="http://schemas.microsoft.com/office/drawing/2014/main" id="{EAC43F89-AD57-AC48-AC5C-2A5E086B00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33112" y="6402581"/>
            <a:ext cx="649288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6"/>
                </a:solidFill>
              </a:defRPr>
            </a:lvl1pPr>
          </a:lstStyle>
          <a:p>
            <a:fld id="{4CC04D4C-DC45-834A-A759-F6658CE957E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81478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5C3657A1-0F9D-2C4C-8B7D-67BB59F577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id="{BFADE2F7-1DAD-8D41-BAD8-BED36775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38576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E2802E43-3E8F-1846-8AD6-0BB77AB2AE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44700"/>
            <a:ext cx="10972800" cy="38560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19">
            <a:extLst>
              <a:ext uri="{FF2B5EF4-FFF2-40B4-BE49-F238E27FC236}">
                <a16:creationId xmlns:a16="http://schemas.microsoft.com/office/drawing/2014/main" id="{50F8696C-DB3A-944F-9734-420ED8C59E3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33112" y="6402581"/>
            <a:ext cx="649288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6"/>
                </a:solidFill>
              </a:defRPr>
            </a:lvl1pPr>
          </a:lstStyle>
          <a:p>
            <a:fld id="{4CC04D4C-DC45-834A-A759-F6658CE957E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91206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F2A96DE1-4405-7147-8A87-BE2E3716BE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AB9896D2-F66F-9840-94A8-7D34DAA9E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38576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96FFB9E4-637A-FC49-863B-733EEC14D6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44700"/>
            <a:ext cx="10972800" cy="3856038"/>
          </a:xfrm>
        </p:spPr>
        <p:txBody>
          <a:bodyPr/>
          <a:lstStyle>
            <a:lvl1pPr>
              <a:defRPr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defRPr>
                <a:latin typeface="Foco" panose="020B0504050202020203" pitchFamily="34" charset="0"/>
                <a:cs typeface="Foco" panose="020B0504050202020203" pitchFamily="34" charset="0"/>
              </a:defRPr>
            </a:lvl2pPr>
            <a:lvl3pPr>
              <a:defRPr>
                <a:latin typeface="Foco" panose="020B0504050202020203" pitchFamily="34" charset="0"/>
                <a:cs typeface="Foco" panose="020B0504050202020203" pitchFamily="34" charset="0"/>
              </a:defRPr>
            </a:lvl3pPr>
            <a:lvl4pPr>
              <a:defRPr>
                <a:latin typeface="Foco" panose="020B0504050202020203" pitchFamily="34" charset="0"/>
                <a:cs typeface="Foco" panose="020B0504050202020203" pitchFamily="34" charset="0"/>
              </a:defRPr>
            </a:lvl4pPr>
            <a:lvl5pPr>
              <a:defRPr>
                <a:latin typeface="Foco" panose="020B0504050202020203" pitchFamily="34" charset="0"/>
                <a:cs typeface="Foco" panose="020B0504050202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19">
            <a:extLst>
              <a:ext uri="{FF2B5EF4-FFF2-40B4-BE49-F238E27FC236}">
                <a16:creationId xmlns:a16="http://schemas.microsoft.com/office/drawing/2014/main" id="{BC37EEE7-BDB6-5247-BFB2-F27750DEA0A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33112" y="6402581"/>
            <a:ext cx="649288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6"/>
                </a:solidFill>
              </a:defRPr>
            </a:lvl1pPr>
          </a:lstStyle>
          <a:p>
            <a:fld id="{4CC04D4C-DC45-834A-A759-F6658CE957E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1155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11691BCC-FD48-BD42-B233-B1549A2F75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D17FB6D7-BDB3-7B43-97A6-5713E54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38576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FCD9DB3B-E645-794D-8058-9DAFCA0AE5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44700"/>
            <a:ext cx="10972800" cy="3856038"/>
          </a:xfrm>
        </p:spPr>
        <p:txBody>
          <a:bodyPr/>
          <a:lstStyle>
            <a:lvl1pPr>
              <a:defRPr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defRPr>
                <a:latin typeface="Foco" panose="020B0504050202020203" pitchFamily="34" charset="0"/>
                <a:cs typeface="Foco" panose="020B0504050202020203" pitchFamily="34" charset="0"/>
              </a:defRPr>
            </a:lvl2pPr>
            <a:lvl3pPr>
              <a:defRPr>
                <a:latin typeface="Foco" panose="020B0504050202020203" pitchFamily="34" charset="0"/>
                <a:cs typeface="Foco" panose="020B0504050202020203" pitchFamily="34" charset="0"/>
              </a:defRPr>
            </a:lvl3pPr>
            <a:lvl4pPr>
              <a:defRPr>
                <a:latin typeface="Foco" panose="020B0504050202020203" pitchFamily="34" charset="0"/>
                <a:cs typeface="Foco" panose="020B0504050202020203" pitchFamily="34" charset="0"/>
              </a:defRPr>
            </a:lvl4pPr>
            <a:lvl5pPr>
              <a:defRPr>
                <a:latin typeface="Foco" panose="020B0504050202020203" pitchFamily="34" charset="0"/>
                <a:cs typeface="Foco" panose="020B0504050202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19">
            <a:extLst>
              <a:ext uri="{FF2B5EF4-FFF2-40B4-BE49-F238E27FC236}">
                <a16:creationId xmlns:a16="http://schemas.microsoft.com/office/drawing/2014/main" id="{CFE337FC-90C4-284F-821E-71A741C788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33112" y="6402581"/>
            <a:ext cx="649288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6"/>
                </a:solidFill>
              </a:defRPr>
            </a:lvl1pPr>
          </a:lstStyle>
          <a:p>
            <a:fld id="{4CC04D4C-DC45-834A-A759-F6658CE957E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83826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1"/>
            <a:ext cx="8534400" cy="794815"/>
          </a:xfrm>
        </p:spPr>
        <p:txBody>
          <a:bodyPr>
            <a:normAutofit/>
          </a:bodyPr>
          <a:lstStyle>
            <a:lvl1pPr>
              <a:defRPr sz="1625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1" y="1752600"/>
            <a:ext cx="10725150" cy="4540250"/>
          </a:xfrm>
        </p:spPr>
        <p:txBody>
          <a:bodyPr>
            <a:normAutofit/>
          </a:bodyPr>
          <a:lstStyle>
            <a:lvl1pPr>
              <a:defRPr sz="975">
                <a:solidFill>
                  <a:schemeClr val="accent6"/>
                </a:solidFill>
              </a:defRPr>
            </a:lvl1pPr>
            <a:lvl2pPr>
              <a:defRPr sz="975">
                <a:solidFill>
                  <a:schemeClr val="accent6"/>
                </a:solidFill>
              </a:defRPr>
            </a:lvl2pPr>
            <a:lvl3pPr>
              <a:defRPr sz="975">
                <a:solidFill>
                  <a:schemeClr val="accent6"/>
                </a:solidFill>
              </a:defRPr>
            </a:lvl3pPr>
            <a:lvl4pPr>
              <a:defRPr sz="975">
                <a:solidFill>
                  <a:schemeClr val="accent6"/>
                </a:solidFill>
              </a:defRPr>
            </a:lvl4pPr>
            <a:lvl5pPr>
              <a:defRPr sz="975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Salg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510" y="424669"/>
            <a:ext cx="2171452" cy="7780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83168"/>
            <a:ext cx="8885022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1463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11715" y="6455129"/>
            <a:ext cx="380286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1463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5022" y="6327555"/>
            <a:ext cx="2988235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463" dirty="0">
                <a:solidFill>
                  <a:srgbClr val="000000"/>
                </a:solidFill>
              </a:rPr>
              <a:t>www.salga.org.za</a:t>
            </a:r>
          </a:p>
        </p:txBody>
      </p:sp>
      <p:pic>
        <p:nvPicPr>
          <p:cNvPr id="12" name="Picture 11" descr="Speech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2" y="1364310"/>
            <a:ext cx="6495099" cy="499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/>
      <p:bldP spid="11" grpId="1"/>
      <p:bldP spid="11" grpId="2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F635BF2-2B2F-43DA-BCAD-AEF1A6151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859" t="37393" r="47191" b="23812"/>
          <a:stretch/>
        </p:blipFill>
        <p:spPr>
          <a:xfrm>
            <a:off x="-2184920" y="2348880"/>
            <a:ext cx="1668016" cy="1248638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7778E9C2-C4AA-4060-A9EA-5E07339E5A14}"/>
              </a:ext>
            </a:extLst>
          </p:cNvPr>
          <p:cNvGrpSpPr/>
          <p:nvPr userDrawn="1"/>
        </p:nvGrpSpPr>
        <p:grpSpPr>
          <a:xfrm>
            <a:off x="4475820" y="1988841"/>
            <a:ext cx="3240360" cy="2880320"/>
            <a:chOff x="4475820" y="2060848"/>
            <a:chExt cx="3240360" cy="2880320"/>
          </a:xfrm>
        </p:grpSpPr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EDCA35B9-F4C7-41DE-909C-828D33D8D024}"/>
                </a:ext>
              </a:extLst>
            </p:cNvPr>
            <p:cNvCxnSpPr/>
            <p:nvPr/>
          </p:nvCxnSpPr>
          <p:spPr>
            <a:xfrm>
              <a:off x="4475820" y="2060848"/>
              <a:ext cx="324036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6E131EC4-D5EF-4BBD-BC59-0F828D4F5287}"/>
                </a:ext>
              </a:extLst>
            </p:cNvPr>
            <p:cNvCxnSpPr/>
            <p:nvPr/>
          </p:nvCxnSpPr>
          <p:spPr>
            <a:xfrm>
              <a:off x="4475820" y="4941168"/>
              <a:ext cx="324036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ttangolo 8">
            <a:extLst>
              <a:ext uri="{FF2B5EF4-FFF2-40B4-BE49-F238E27FC236}">
                <a16:creationId xmlns:a16="http://schemas.microsoft.com/office/drawing/2014/main" id="{207B5ABC-9F58-41A5-AFE0-BE6F1E7451C7}"/>
              </a:ext>
            </a:extLst>
          </p:cNvPr>
          <p:cNvSpPr/>
          <p:nvPr userDrawn="1"/>
        </p:nvSpPr>
        <p:spPr>
          <a:xfrm>
            <a:off x="407368" y="311091"/>
            <a:ext cx="11377264" cy="62358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1" dirty="0">
              <a:solidFill>
                <a:prstClr val="white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346171-1236-4225-9903-EEB8D5A0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00" y="2556404"/>
            <a:ext cx="6192000" cy="1745194"/>
          </a:xfrm>
        </p:spPr>
        <p:txBody>
          <a:bodyPr>
            <a:noAutofit/>
          </a:bodyPr>
          <a:lstStyle>
            <a:lvl1pPr>
              <a:defRPr sz="3536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GB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0C2D01-B811-4143-9706-3D327E7B66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2400" y="6331761"/>
            <a:ext cx="649288" cy="365125"/>
          </a:xfrm>
          <a:prstGeom prst="rect">
            <a:avLst/>
          </a:prstGeom>
        </p:spPr>
        <p:txBody>
          <a:bodyPr/>
          <a:lstStyle/>
          <a:p>
            <a:fld id="{85E4C5A4-68AA-419A-9EB9-20F6985B147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75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0E8F110-9E5E-5648-B413-F1BA8E3D0B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1067428" y="2608540"/>
            <a:ext cx="8574089" cy="17094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7428" y="4532924"/>
            <a:ext cx="8574089" cy="820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063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D3B948FF-B3F5-0D41-ADB7-5088CF3143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tle 6">
            <a:extLst>
              <a:ext uri="{FF2B5EF4-FFF2-40B4-BE49-F238E27FC236}">
                <a16:creationId xmlns:a16="http://schemas.microsoft.com/office/drawing/2014/main" id="{1F8FA7A8-96BD-1D42-B5B0-B12ED860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38576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A2349E5D-261D-404B-A810-C153A05AEE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44700"/>
            <a:ext cx="10972800" cy="38560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19">
            <a:extLst>
              <a:ext uri="{FF2B5EF4-FFF2-40B4-BE49-F238E27FC236}">
                <a16:creationId xmlns:a16="http://schemas.microsoft.com/office/drawing/2014/main" id="{F03CED27-61F1-5848-94B7-88EA462B9A4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33112" y="6402581"/>
            <a:ext cx="649288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6"/>
                </a:solidFill>
              </a:defRPr>
            </a:lvl1pPr>
          </a:lstStyle>
          <a:p>
            <a:fld id="{4CC04D4C-DC45-834A-A759-F6658CE957E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82458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1DF8EB4D-5F99-1947-91D0-997588B108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60CB5D7E-E39F-2A43-8DF7-7AEC9FAE4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38576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2F292F5F-4E30-B749-9039-7B50E95BA9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44700"/>
            <a:ext cx="10972800" cy="3856038"/>
          </a:xfrm>
        </p:spPr>
        <p:txBody>
          <a:bodyPr/>
          <a:lstStyle>
            <a:lvl1pPr>
              <a:defRPr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defRPr>
                <a:latin typeface="Foco" panose="020B0504050202020203" pitchFamily="34" charset="0"/>
                <a:cs typeface="Foco" panose="020B0504050202020203" pitchFamily="34" charset="0"/>
              </a:defRPr>
            </a:lvl2pPr>
            <a:lvl3pPr>
              <a:defRPr>
                <a:latin typeface="Foco" panose="020B0504050202020203" pitchFamily="34" charset="0"/>
                <a:cs typeface="Foco" panose="020B0504050202020203" pitchFamily="34" charset="0"/>
              </a:defRPr>
            </a:lvl3pPr>
            <a:lvl4pPr>
              <a:defRPr>
                <a:latin typeface="Foco" panose="020B0504050202020203" pitchFamily="34" charset="0"/>
                <a:cs typeface="Foco" panose="020B0504050202020203" pitchFamily="34" charset="0"/>
              </a:defRPr>
            </a:lvl4pPr>
            <a:lvl5pPr>
              <a:defRPr>
                <a:latin typeface="Foco" panose="020B0504050202020203" pitchFamily="34" charset="0"/>
                <a:cs typeface="Foco" panose="020B0504050202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19">
            <a:extLst>
              <a:ext uri="{FF2B5EF4-FFF2-40B4-BE49-F238E27FC236}">
                <a16:creationId xmlns:a16="http://schemas.microsoft.com/office/drawing/2014/main" id="{EAC43F89-AD57-AC48-AC5C-2A5E086B00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33112" y="6402581"/>
            <a:ext cx="649288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6"/>
                </a:solidFill>
              </a:defRPr>
            </a:lvl1pPr>
          </a:lstStyle>
          <a:p>
            <a:fld id="{4CC04D4C-DC45-834A-A759-F6658CE957E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17276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5C3657A1-0F9D-2C4C-8B7D-67BB59F577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id="{BFADE2F7-1DAD-8D41-BAD8-BED36775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38576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E2802E43-3E8F-1846-8AD6-0BB77AB2AE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44700"/>
            <a:ext cx="10972800" cy="38560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19">
            <a:extLst>
              <a:ext uri="{FF2B5EF4-FFF2-40B4-BE49-F238E27FC236}">
                <a16:creationId xmlns:a16="http://schemas.microsoft.com/office/drawing/2014/main" id="{50F8696C-DB3A-944F-9734-420ED8C59E3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33112" y="6402581"/>
            <a:ext cx="649288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6"/>
                </a:solidFill>
              </a:defRPr>
            </a:lvl1pPr>
          </a:lstStyle>
          <a:p>
            <a:fld id="{4CC04D4C-DC45-834A-A759-F6658CE957E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7009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57751"/>
            <a:ext cx="4011084" cy="850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857752"/>
            <a:ext cx="6815666" cy="526841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53846"/>
            <a:ext cx="4011084" cy="4172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2F21C27-4874-8A48-9ED2-403E154C5BB2}" type="datetime1">
              <a:rPr lang="en-ZA" smtClean="0">
                <a:solidFill>
                  <a:prstClr val="black"/>
                </a:solidFill>
              </a:rPr>
              <a:pPr defTabSz="457200"/>
              <a:t>2023/07/20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EE2BC727-926F-1646-BD6E-3FDEEEEFC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918" y="164448"/>
            <a:ext cx="11646374" cy="419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85275"/>
            <a:ext cx="12192000" cy="33866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979529" y="6434041"/>
            <a:ext cx="275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dirty="0">
                <a:solidFill>
                  <a:srgbClr val="F79646"/>
                </a:solidFill>
                <a:hlinkClick r:id="rId4"/>
              </a:rPr>
              <a:t>www.salga.org.za</a:t>
            </a:r>
            <a:endParaRPr lang="en-US" sz="1800" dirty="0">
              <a:solidFill>
                <a:srgbClr val="F79646"/>
              </a:solidFill>
            </a:endParaRPr>
          </a:p>
        </p:txBody>
      </p:sp>
      <p:pic>
        <p:nvPicPr>
          <p:cNvPr id="11" name="Picture 10">
            <a:hlinkClick r:id="rId5"/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5938" y="6382192"/>
            <a:ext cx="464602" cy="377489"/>
          </a:xfrm>
          <a:prstGeom prst="rect">
            <a:avLst/>
          </a:prstGeom>
        </p:spPr>
      </p:pic>
      <p:pic>
        <p:nvPicPr>
          <p:cNvPr id="12" name="Picture 11">
            <a:hlinkClick r:id="rId7"/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5421" y="6392120"/>
            <a:ext cx="464602" cy="377489"/>
          </a:xfrm>
          <a:prstGeom prst="rect">
            <a:avLst/>
          </a:prstGeom>
        </p:spPr>
      </p:pic>
      <p:pic>
        <p:nvPicPr>
          <p:cNvPr id="13" name="Picture 12">
            <a:hlinkClick r:id="rId9"/>
          </p:cNvPr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99489" y="6403062"/>
            <a:ext cx="464602" cy="377489"/>
          </a:xfrm>
          <a:prstGeom prst="rect">
            <a:avLst/>
          </a:prstGeom>
        </p:spPr>
      </p:pic>
      <p:pic>
        <p:nvPicPr>
          <p:cNvPr id="14" name="Picture 13">
            <a:hlinkClick r:id="rId11"/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331943" y="6392117"/>
            <a:ext cx="464602" cy="3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7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F2A96DE1-4405-7147-8A87-BE2E3716BE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AB9896D2-F66F-9840-94A8-7D34DAA9E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38576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96FFB9E4-637A-FC49-863B-733EEC14D6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44700"/>
            <a:ext cx="10972800" cy="3856038"/>
          </a:xfrm>
        </p:spPr>
        <p:txBody>
          <a:bodyPr/>
          <a:lstStyle>
            <a:lvl1pPr>
              <a:defRPr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defRPr>
                <a:latin typeface="Foco" panose="020B0504050202020203" pitchFamily="34" charset="0"/>
                <a:cs typeface="Foco" panose="020B0504050202020203" pitchFamily="34" charset="0"/>
              </a:defRPr>
            </a:lvl2pPr>
            <a:lvl3pPr>
              <a:defRPr>
                <a:latin typeface="Foco" panose="020B0504050202020203" pitchFamily="34" charset="0"/>
                <a:cs typeface="Foco" panose="020B0504050202020203" pitchFamily="34" charset="0"/>
              </a:defRPr>
            </a:lvl3pPr>
            <a:lvl4pPr>
              <a:defRPr>
                <a:latin typeface="Foco" panose="020B0504050202020203" pitchFamily="34" charset="0"/>
                <a:cs typeface="Foco" panose="020B0504050202020203" pitchFamily="34" charset="0"/>
              </a:defRPr>
            </a:lvl4pPr>
            <a:lvl5pPr>
              <a:defRPr>
                <a:latin typeface="Foco" panose="020B0504050202020203" pitchFamily="34" charset="0"/>
                <a:cs typeface="Foco" panose="020B0504050202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19">
            <a:extLst>
              <a:ext uri="{FF2B5EF4-FFF2-40B4-BE49-F238E27FC236}">
                <a16:creationId xmlns:a16="http://schemas.microsoft.com/office/drawing/2014/main" id="{BC37EEE7-BDB6-5247-BFB2-F27750DEA0A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33112" y="6402581"/>
            <a:ext cx="649288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6"/>
                </a:solidFill>
              </a:defRPr>
            </a:lvl1pPr>
          </a:lstStyle>
          <a:p>
            <a:fld id="{4CC04D4C-DC45-834A-A759-F6658CE957E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65529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11691BCC-FD48-BD42-B233-B1549A2F75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D17FB6D7-BDB3-7B43-97A6-5713E54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38576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FCD9DB3B-E645-794D-8058-9DAFCA0AE5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44700"/>
            <a:ext cx="10972800" cy="3856038"/>
          </a:xfrm>
        </p:spPr>
        <p:txBody>
          <a:bodyPr/>
          <a:lstStyle>
            <a:lvl1pPr>
              <a:defRPr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defRPr>
                <a:latin typeface="Foco" panose="020B0504050202020203" pitchFamily="34" charset="0"/>
                <a:cs typeface="Foco" panose="020B0504050202020203" pitchFamily="34" charset="0"/>
              </a:defRPr>
            </a:lvl2pPr>
            <a:lvl3pPr>
              <a:defRPr>
                <a:latin typeface="Foco" panose="020B0504050202020203" pitchFamily="34" charset="0"/>
                <a:cs typeface="Foco" panose="020B0504050202020203" pitchFamily="34" charset="0"/>
              </a:defRPr>
            </a:lvl3pPr>
            <a:lvl4pPr>
              <a:defRPr>
                <a:latin typeface="Foco" panose="020B0504050202020203" pitchFamily="34" charset="0"/>
                <a:cs typeface="Foco" panose="020B0504050202020203" pitchFamily="34" charset="0"/>
              </a:defRPr>
            </a:lvl4pPr>
            <a:lvl5pPr>
              <a:defRPr>
                <a:latin typeface="Foco" panose="020B0504050202020203" pitchFamily="34" charset="0"/>
                <a:cs typeface="Foco" panose="020B0504050202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19">
            <a:extLst>
              <a:ext uri="{FF2B5EF4-FFF2-40B4-BE49-F238E27FC236}">
                <a16:creationId xmlns:a16="http://schemas.microsoft.com/office/drawing/2014/main" id="{CFE337FC-90C4-284F-821E-71A741C788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33112" y="6402581"/>
            <a:ext cx="649288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6"/>
                </a:solidFill>
              </a:defRPr>
            </a:lvl1pPr>
          </a:lstStyle>
          <a:p>
            <a:fld id="{4CC04D4C-DC45-834A-A759-F6658CE957E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76675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1"/>
            <a:ext cx="8534400" cy="794815"/>
          </a:xfrm>
        </p:spPr>
        <p:txBody>
          <a:bodyPr>
            <a:normAutofit/>
          </a:bodyPr>
          <a:lstStyle>
            <a:lvl1pPr>
              <a:defRPr sz="1625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1" y="1752600"/>
            <a:ext cx="10725150" cy="4540250"/>
          </a:xfrm>
        </p:spPr>
        <p:txBody>
          <a:bodyPr>
            <a:normAutofit/>
          </a:bodyPr>
          <a:lstStyle>
            <a:lvl1pPr>
              <a:defRPr sz="975">
                <a:solidFill>
                  <a:schemeClr val="accent6"/>
                </a:solidFill>
              </a:defRPr>
            </a:lvl1pPr>
            <a:lvl2pPr>
              <a:defRPr sz="975">
                <a:solidFill>
                  <a:schemeClr val="accent6"/>
                </a:solidFill>
              </a:defRPr>
            </a:lvl2pPr>
            <a:lvl3pPr>
              <a:defRPr sz="975">
                <a:solidFill>
                  <a:schemeClr val="accent6"/>
                </a:solidFill>
              </a:defRPr>
            </a:lvl3pPr>
            <a:lvl4pPr>
              <a:defRPr sz="975">
                <a:solidFill>
                  <a:schemeClr val="accent6"/>
                </a:solidFill>
              </a:defRPr>
            </a:lvl4pPr>
            <a:lvl5pPr>
              <a:defRPr sz="975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Salg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510" y="424669"/>
            <a:ext cx="2171452" cy="7780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83168"/>
            <a:ext cx="8885022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1463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11715" y="6455129"/>
            <a:ext cx="380286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1463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5022" y="6327555"/>
            <a:ext cx="2988235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463" dirty="0">
                <a:solidFill>
                  <a:srgbClr val="000000"/>
                </a:solidFill>
              </a:rPr>
              <a:t>www.salga.org.za</a:t>
            </a:r>
          </a:p>
        </p:txBody>
      </p:sp>
      <p:pic>
        <p:nvPicPr>
          <p:cNvPr id="12" name="Picture 11" descr="Speech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2" y="1364310"/>
            <a:ext cx="6495099" cy="499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3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/>
      <p:bldP spid="11" grpId="1"/>
      <p:bldP spid="11" grpId="2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F635BF2-2B2F-43DA-BCAD-AEF1A6151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859" t="37393" r="47191" b="23812"/>
          <a:stretch/>
        </p:blipFill>
        <p:spPr>
          <a:xfrm>
            <a:off x="-2184920" y="2348880"/>
            <a:ext cx="1668016" cy="1248638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7778E9C2-C4AA-4060-A9EA-5E07339E5A14}"/>
              </a:ext>
            </a:extLst>
          </p:cNvPr>
          <p:cNvGrpSpPr/>
          <p:nvPr userDrawn="1"/>
        </p:nvGrpSpPr>
        <p:grpSpPr>
          <a:xfrm>
            <a:off x="4475820" y="1988841"/>
            <a:ext cx="3240360" cy="2880320"/>
            <a:chOff x="4475820" y="2060848"/>
            <a:chExt cx="3240360" cy="2880320"/>
          </a:xfrm>
        </p:grpSpPr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EDCA35B9-F4C7-41DE-909C-828D33D8D024}"/>
                </a:ext>
              </a:extLst>
            </p:cNvPr>
            <p:cNvCxnSpPr/>
            <p:nvPr/>
          </p:nvCxnSpPr>
          <p:spPr>
            <a:xfrm>
              <a:off x="4475820" y="2060848"/>
              <a:ext cx="324036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6E131EC4-D5EF-4BBD-BC59-0F828D4F5287}"/>
                </a:ext>
              </a:extLst>
            </p:cNvPr>
            <p:cNvCxnSpPr/>
            <p:nvPr/>
          </p:nvCxnSpPr>
          <p:spPr>
            <a:xfrm>
              <a:off x="4475820" y="4941168"/>
              <a:ext cx="324036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ttangolo 8">
            <a:extLst>
              <a:ext uri="{FF2B5EF4-FFF2-40B4-BE49-F238E27FC236}">
                <a16:creationId xmlns:a16="http://schemas.microsoft.com/office/drawing/2014/main" id="{207B5ABC-9F58-41A5-AFE0-BE6F1E7451C7}"/>
              </a:ext>
            </a:extLst>
          </p:cNvPr>
          <p:cNvSpPr/>
          <p:nvPr userDrawn="1"/>
        </p:nvSpPr>
        <p:spPr>
          <a:xfrm>
            <a:off x="407368" y="311091"/>
            <a:ext cx="11377264" cy="62358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1" dirty="0">
              <a:solidFill>
                <a:prstClr val="white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346171-1236-4225-9903-EEB8D5A0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00" y="2556404"/>
            <a:ext cx="6192000" cy="1745194"/>
          </a:xfrm>
        </p:spPr>
        <p:txBody>
          <a:bodyPr>
            <a:noAutofit/>
          </a:bodyPr>
          <a:lstStyle>
            <a:lvl1pPr>
              <a:defRPr sz="3536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GB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0C2D01-B811-4143-9706-3D327E7B66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2400" y="6331761"/>
            <a:ext cx="649288" cy="365125"/>
          </a:xfrm>
          <a:prstGeom prst="rect">
            <a:avLst/>
          </a:prstGeom>
        </p:spPr>
        <p:txBody>
          <a:bodyPr/>
          <a:lstStyle/>
          <a:p>
            <a:fld id="{85E4C5A4-68AA-419A-9EB9-20F6985B147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208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DEB2092-613C-CF44-862F-D310E895B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38576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609600" y="2044700"/>
            <a:ext cx="10972800" cy="3856038"/>
          </a:xfrm>
        </p:spPr>
        <p:txBody>
          <a:bodyPr/>
          <a:lstStyle>
            <a:lvl1pPr>
              <a:defRPr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defRPr>
                <a:latin typeface="Foco" panose="020B0504050202020203" pitchFamily="34" charset="0"/>
                <a:cs typeface="Foco" panose="020B0504050202020203" pitchFamily="34" charset="0"/>
              </a:defRPr>
            </a:lvl2pPr>
            <a:lvl3pPr>
              <a:defRPr>
                <a:latin typeface="Foco" panose="020B0504050202020203" pitchFamily="34" charset="0"/>
                <a:cs typeface="Foco" panose="020B0504050202020203" pitchFamily="34" charset="0"/>
              </a:defRPr>
            </a:lvl3pPr>
            <a:lvl4pPr>
              <a:defRPr>
                <a:latin typeface="Foco" panose="020B0504050202020203" pitchFamily="34" charset="0"/>
                <a:cs typeface="Foco" panose="020B0504050202020203" pitchFamily="34" charset="0"/>
              </a:defRPr>
            </a:lvl4pPr>
            <a:lvl5pPr>
              <a:defRPr>
                <a:latin typeface="Foco" panose="020B0504050202020203" pitchFamily="34" charset="0"/>
                <a:cs typeface="Foco" panose="020B0504050202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3"/>
          </p:nvPr>
        </p:nvSpPr>
        <p:spPr>
          <a:xfrm>
            <a:off x="10933112" y="6402581"/>
            <a:ext cx="649288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6"/>
                </a:solidFill>
              </a:defRPr>
            </a:lvl1pPr>
          </a:lstStyle>
          <a:p>
            <a:fld id="{4CC04D4C-DC45-834A-A759-F6658CE957E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7484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0E8F110-9E5E-5648-B413-F1BA8E3D0B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1067428" y="2608540"/>
            <a:ext cx="8574089" cy="17094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7428" y="4532924"/>
            <a:ext cx="8574089" cy="820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232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D3B948FF-B3F5-0D41-ADB7-5088CF3143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tle 6">
            <a:extLst>
              <a:ext uri="{FF2B5EF4-FFF2-40B4-BE49-F238E27FC236}">
                <a16:creationId xmlns:a16="http://schemas.microsoft.com/office/drawing/2014/main" id="{1F8FA7A8-96BD-1D42-B5B0-B12ED860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38576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A2349E5D-261D-404B-A810-C153A05AEE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44700"/>
            <a:ext cx="10972800" cy="38560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19">
            <a:extLst>
              <a:ext uri="{FF2B5EF4-FFF2-40B4-BE49-F238E27FC236}">
                <a16:creationId xmlns:a16="http://schemas.microsoft.com/office/drawing/2014/main" id="{F03CED27-61F1-5848-94B7-88EA462B9A4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33112" y="6402581"/>
            <a:ext cx="649288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6"/>
                </a:solidFill>
              </a:defRPr>
            </a:lvl1pPr>
          </a:lstStyle>
          <a:p>
            <a:fld id="{4CC04D4C-DC45-834A-A759-F6658CE957E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09592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1DF8EB4D-5F99-1947-91D0-997588B108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60CB5D7E-E39F-2A43-8DF7-7AEC9FAE4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38576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2F292F5F-4E30-B749-9039-7B50E95BA9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44700"/>
            <a:ext cx="10972800" cy="3856038"/>
          </a:xfrm>
        </p:spPr>
        <p:txBody>
          <a:bodyPr/>
          <a:lstStyle>
            <a:lvl1pPr>
              <a:defRPr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defRPr>
                <a:latin typeface="Foco" panose="020B0504050202020203" pitchFamily="34" charset="0"/>
                <a:cs typeface="Foco" panose="020B0504050202020203" pitchFamily="34" charset="0"/>
              </a:defRPr>
            </a:lvl2pPr>
            <a:lvl3pPr>
              <a:defRPr>
                <a:latin typeface="Foco" panose="020B0504050202020203" pitchFamily="34" charset="0"/>
                <a:cs typeface="Foco" panose="020B0504050202020203" pitchFamily="34" charset="0"/>
              </a:defRPr>
            </a:lvl3pPr>
            <a:lvl4pPr>
              <a:defRPr>
                <a:latin typeface="Foco" panose="020B0504050202020203" pitchFamily="34" charset="0"/>
                <a:cs typeface="Foco" panose="020B0504050202020203" pitchFamily="34" charset="0"/>
              </a:defRPr>
            </a:lvl4pPr>
            <a:lvl5pPr>
              <a:defRPr>
                <a:latin typeface="Foco" panose="020B0504050202020203" pitchFamily="34" charset="0"/>
                <a:cs typeface="Foco" panose="020B0504050202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19">
            <a:extLst>
              <a:ext uri="{FF2B5EF4-FFF2-40B4-BE49-F238E27FC236}">
                <a16:creationId xmlns:a16="http://schemas.microsoft.com/office/drawing/2014/main" id="{EAC43F89-AD57-AC48-AC5C-2A5E086B00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33112" y="6402581"/>
            <a:ext cx="649288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6"/>
                </a:solidFill>
              </a:defRPr>
            </a:lvl1pPr>
          </a:lstStyle>
          <a:p>
            <a:fld id="{4CC04D4C-DC45-834A-A759-F6658CE957E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739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5C3657A1-0F9D-2C4C-8B7D-67BB59F577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id="{BFADE2F7-1DAD-8D41-BAD8-BED36775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38576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E2802E43-3E8F-1846-8AD6-0BB77AB2AE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44700"/>
            <a:ext cx="10972800" cy="38560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19">
            <a:extLst>
              <a:ext uri="{FF2B5EF4-FFF2-40B4-BE49-F238E27FC236}">
                <a16:creationId xmlns:a16="http://schemas.microsoft.com/office/drawing/2014/main" id="{50F8696C-DB3A-944F-9734-420ED8C59E3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33112" y="6402581"/>
            <a:ext cx="649288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6"/>
                </a:solidFill>
              </a:defRPr>
            </a:lvl1pPr>
          </a:lstStyle>
          <a:p>
            <a:fld id="{4CC04D4C-DC45-834A-A759-F6658CE957E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72411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F2A96DE1-4405-7147-8A87-BE2E3716BE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AB9896D2-F66F-9840-94A8-7D34DAA9E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38576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96FFB9E4-637A-FC49-863B-733EEC14D6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44700"/>
            <a:ext cx="10972800" cy="3856038"/>
          </a:xfrm>
        </p:spPr>
        <p:txBody>
          <a:bodyPr/>
          <a:lstStyle>
            <a:lvl1pPr>
              <a:defRPr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defRPr>
                <a:latin typeface="Foco" panose="020B0504050202020203" pitchFamily="34" charset="0"/>
                <a:cs typeface="Foco" panose="020B0504050202020203" pitchFamily="34" charset="0"/>
              </a:defRPr>
            </a:lvl2pPr>
            <a:lvl3pPr>
              <a:defRPr>
                <a:latin typeface="Foco" panose="020B0504050202020203" pitchFamily="34" charset="0"/>
                <a:cs typeface="Foco" panose="020B0504050202020203" pitchFamily="34" charset="0"/>
              </a:defRPr>
            </a:lvl3pPr>
            <a:lvl4pPr>
              <a:defRPr>
                <a:latin typeface="Foco" panose="020B0504050202020203" pitchFamily="34" charset="0"/>
                <a:cs typeface="Foco" panose="020B0504050202020203" pitchFamily="34" charset="0"/>
              </a:defRPr>
            </a:lvl4pPr>
            <a:lvl5pPr>
              <a:defRPr>
                <a:latin typeface="Foco" panose="020B0504050202020203" pitchFamily="34" charset="0"/>
                <a:cs typeface="Foco" panose="020B0504050202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19">
            <a:extLst>
              <a:ext uri="{FF2B5EF4-FFF2-40B4-BE49-F238E27FC236}">
                <a16:creationId xmlns:a16="http://schemas.microsoft.com/office/drawing/2014/main" id="{BC37EEE7-BDB6-5247-BFB2-F27750DEA0A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33112" y="6402581"/>
            <a:ext cx="649288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6"/>
                </a:solidFill>
              </a:defRPr>
            </a:lvl1pPr>
          </a:lstStyle>
          <a:p>
            <a:fld id="{4CC04D4C-DC45-834A-A759-F6658CE957E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962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01077"/>
            <a:ext cx="7315200" cy="39264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2F21C27-4874-8A48-9ED2-403E154C5BB2}" type="datetime1">
              <a:rPr lang="en-ZA" smtClean="0">
                <a:solidFill>
                  <a:prstClr val="black"/>
                </a:solidFill>
              </a:rPr>
              <a:pPr defTabSz="457200"/>
              <a:t>2023/07/20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EE2BC727-926F-1646-BD6E-3FDEEEEFC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918" y="164448"/>
            <a:ext cx="11646374" cy="419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85275"/>
            <a:ext cx="12192000" cy="33866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979529" y="6434041"/>
            <a:ext cx="275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dirty="0">
                <a:solidFill>
                  <a:srgbClr val="F79646"/>
                </a:solidFill>
                <a:hlinkClick r:id="rId4"/>
              </a:rPr>
              <a:t>www.salga.org.za</a:t>
            </a:r>
            <a:endParaRPr lang="en-US" sz="1800" dirty="0">
              <a:solidFill>
                <a:srgbClr val="F79646"/>
              </a:solidFill>
            </a:endParaRPr>
          </a:p>
        </p:txBody>
      </p:sp>
      <p:pic>
        <p:nvPicPr>
          <p:cNvPr id="11" name="Picture 10">
            <a:hlinkClick r:id="rId5"/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5938" y="6382192"/>
            <a:ext cx="464602" cy="377489"/>
          </a:xfrm>
          <a:prstGeom prst="rect">
            <a:avLst/>
          </a:prstGeom>
        </p:spPr>
      </p:pic>
      <p:pic>
        <p:nvPicPr>
          <p:cNvPr id="12" name="Picture 11">
            <a:hlinkClick r:id="rId7"/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5421" y="6392120"/>
            <a:ext cx="464602" cy="377489"/>
          </a:xfrm>
          <a:prstGeom prst="rect">
            <a:avLst/>
          </a:prstGeom>
        </p:spPr>
      </p:pic>
      <p:pic>
        <p:nvPicPr>
          <p:cNvPr id="13" name="Picture 12">
            <a:hlinkClick r:id="rId9"/>
          </p:cNvPr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99489" y="6403062"/>
            <a:ext cx="464602" cy="377489"/>
          </a:xfrm>
          <a:prstGeom prst="rect">
            <a:avLst/>
          </a:prstGeom>
        </p:spPr>
      </p:pic>
      <p:pic>
        <p:nvPicPr>
          <p:cNvPr id="14" name="Picture 13">
            <a:hlinkClick r:id="rId11"/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331943" y="6392117"/>
            <a:ext cx="464602" cy="3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2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11691BCC-FD48-BD42-B233-B1549A2F75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D17FB6D7-BDB3-7B43-97A6-5713E54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38576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FCD9DB3B-E645-794D-8058-9DAFCA0AE5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44700"/>
            <a:ext cx="10972800" cy="3856038"/>
          </a:xfrm>
        </p:spPr>
        <p:txBody>
          <a:bodyPr/>
          <a:lstStyle>
            <a:lvl1pPr>
              <a:defRPr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defRPr>
                <a:latin typeface="Foco" panose="020B0504050202020203" pitchFamily="34" charset="0"/>
                <a:cs typeface="Foco" panose="020B0504050202020203" pitchFamily="34" charset="0"/>
              </a:defRPr>
            </a:lvl2pPr>
            <a:lvl3pPr>
              <a:defRPr>
                <a:latin typeface="Foco" panose="020B0504050202020203" pitchFamily="34" charset="0"/>
                <a:cs typeface="Foco" panose="020B0504050202020203" pitchFamily="34" charset="0"/>
              </a:defRPr>
            </a:lvl3pPr>
            <a:lvl4pPr>
              <a:defRPr>
                <a:latin typeface="Foco" panose="020B0504050202020203" pitchFamily="34" charset="0"/>
                <a:cs typeface="Foco" panose="020B0504050202020203" pitchFamily="34" charset="0"/>
              </a:defRPr>
            </a:lvl4pPr>
            <a:lvl5pPr>
              <a:defRPr>
                <a:latin typeface="Foco" panose="020B0504050202020203" pitchFamily="34" charset="0"/>
                <a:cs typeface="Foco" panose="020B0504050202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19">
            <a:extLst>
              <a:ext uri="{FF2B5EF4-FFF2-40B4-BE49-F238E27FC236}">
                <a16:creationId xmlns:a16="http://schemas.microsoft.com/office/drawing/2014/main" id="{CFE337FC-90C4-284F-821E-71A741C788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33112" y="6402581"/>
            <a:ext cx="649288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6"/>
                </a:solidFill>
              </a:defRPr>
            </a:lvl1pPr>
          </a:lstStyle>
          <a:p>
            <a:fld id="{4CC04D4C-DC45-834A-A759-F6658CE957E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48632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1"/>
            <a:ext cx="8534400" cy="794815"/>
          </a:xfrm>
        </p:spPr>
        <p:txBody>
          <a:bodyPr>
            <a:normAutofit/>
          </a:bodyPr>
          <a:lstStyle>
            <a:lvl1pPr>
              <a:defRPr sz="1625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1" y="1752600"/>
            <a:ext cx="10725150" cy="4540250"/>
          </a:xfrm>
        </p:spPr>
        <p:txBody>
          <a:bodyPr>
            <a:normAutofit/>
          </a:bodyPr>
          <a:lstStyle>
            <a:lvl1pPr>
              <a:defRPr sz="975">
                <a:solidFill>
                  <a:schemeClr val="accent6"/>
                </a:solidFill>
              </a:defRPr>
            </a:lvl1pPr>
            <a:lvl2pPr>
              <a:defRPr sz="975">
                <a:solidFill>
                  <a:schemeClr val="accent6"/>
                </a:solidFill>
              </a:defRPr>
            </a:lvl2pPr>
            <a:lvl3pPr>
              <a:defRPr sz="975">
                <a:solidFill>
                  <a:schemeClr val="accent6"/>
                </a:solidFill>
              </a:defRPr>
            </a:lvl3pPr>
            <a:lvl4pPr>
              <a:defRPr sz="975">
                <a:solidFill>
                  <a:schemeClr val="accent6"/>
                </a:solidFill>
              </a:defRPr>
            </a:lvl4pPr>
            <a:lvl5pPr>
              <a:defRPr sz="975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Salg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510" y="424669"/>
            <a:ext cx="2171452" cy="7780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83168"/>
            <a:ext cx="8885022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1463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11715" y="6455129"/>
            <a:ext cx="380286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1463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5022" y="6327555"/>
            <a:ext cx="2988235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463" dirty="0">
                <a:solidFill>
                  <a:srgbClr val="000000"/>
                </a:solidFill>
              </a:rPr>
              <a:t>www.salga.org.za</a:t>
            </a:r>
          </a:p>
        </p:txBody>
      </p:sp>
      <p:pic>
        <p:nvPicPr>
          <p:cNvPr id="12" name="Picture 11" descr="Speech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2" y="1364310"/>
            <a:ext cx="6495099" cy="499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0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/>
      <p:bldP spid="11" grpId="1"/>
      <p:bldP spid="11" grpId="2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bg>
      <p:bgPr>
        <a:gradFill flip="none" rotWithShape="1">
          <a:gsLst>
            <a:gs pos="90000">
              <a:srgbClr val="EADDBF"/>
            </a:gs>
            <a:gs pos="0">
              <a:srgbClr val="FFF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527" y="30980"/>
            <a:ext cx="11944534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937" y="2489645"/>
            <a:ext cx="8710954" cy="13982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39175" y="6277730"/>
            <a:ext cx="423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dirty="0">
                <a:solidFill>
                  <a:srgbClr val="F79646"/>
                </a:solidFill>
                <a:hlinkClick r:id="rId3"/>
              </a:rPr>
              <a:t>www.salga.org.za</a:t>
            </a:r>
            <a:endParaRPr lang="en-US" sz="1800" dirty="0">
              <a:solidFill>
                <a:srgbClr val="F79646"/>
              </a:solidFill>
            </a:endParaRPr>
          </a:p>
        </p:txBody>
      </p:sp>
      <p:pic>
        <p:nvPicPr>
          <p:cNvPr id="15" name="Picture 14">
            <a:hlinkClick r:id="rId4"/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04069" y="5557788"/>
            <a:ext cx="713815" cy="579975"/>
          </a:xfrm>
          <a:prstGeom prst="rect">
            <a:avLst/>
          </a:prstGeom>
        </p:spPr>
      </p:pic>
      <p:pic>
        <p:nvPicPr>
          <p:cNvPr id="16" name="Picture 15">
            <a:hlinkClick r:id="rId6"/>
          </p:cNvPr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44345" y="5567716"/>
            <a:ext cx="713815" cy="579975"/>
          </a:xfrm>
          <a:prstGeom prst="rect">
            <a:avLst/>
          </a:prstGeom>
        </p:spPr>
      </p:pic>
      <p:pic>
        <p:nvPicPr>
          <p:cNvPr id="17" name="Picture 16">
            <a:hlinkClick r:id="rId8"/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045880" y="5578658"/>
            <a:ext cx="713815" cy="579975"/>
          </a:xfrm>
          <a:prstGeom prst="rect">
            <a:avLst/>
          </a:prstGeom>
        </p:spPr>
      </p:pic>
      <p:pic>
        <p:nvPicPr>
          <p:cNvPr id="18" name="Picture 17">
            <a:hlinkClick r:id="rId10"/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228221" y="5567716"/>
            <a:ext cx="713817" cy="59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44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2132F-3824-2E40-A0D6-A9BC72F58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49D21-99E9-4F4E-81E8-21E970B1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93B0-5B36-6E4B-ACA0-C39575368A2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1B625-4F94-D147-AFC9-AA8C9CDDD3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8813" y="347663"/>
            <a:ext cx="7148512" cy="979487"/>
          </a:xfrm>
        </p:spPr>
        <p:txBody>
          <a:bodyPr/>
          <a:lstStyle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9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4635"/>
            <a:ext cx="12192000" cy="8933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Picture 4" descr="Salg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487" y="6017739"/>
            <a:ext cx="1993711" cy="699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044" y="6347951"/>
            <a:ext cx="298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dirty="0">
                <a:solidFill>
                  <a:srgbClr val="000000"/>
                </a:solidFill>
                <a:hlinkClick r:id="rId3"/>
              </a:rPr>
              <a:t>www.salga.org.za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hlinkClick r:id="rId4"/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93057" y="5634255"/>
            <a:ext cx="624000" cy="467999"/>
          </a:xfrm>
          <a:prstGeom prst="rect">
            <a:avLst/>
          </a:prstGeom>
        </p:spPr>
      </p:pic>
      <p:pic>
        <p:nvPicPr>
          <p:cNvPr id="8" name="Picture 7">
            <a:hlinkClick r:id="rId6"/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283331" y="5647492"/>
            <a:ext cx="624000" cy="467319"/>
          </a:xfrm>
          <a:prstGeom prst="rect">
            <a:avLst/>
          </a:prstGeom>
        </p:spPr>
      </p:pic>
      <p:pic>
        <p:nvPicPr>
          <p:cNvPr id="9" name="Picture 8">
            <a:hlinkClick r:id="rId8"/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089406" y="5662082"/>
            <a:ext cx="623999" cy="467319"/>
          </a:xfrm>
          <a:prstGeom prst="rect">
            <a:avLst/>
          </a:prstGeom>
        </p:spPr>
      </p:pic>
      <p:pic>
        <p:nvPicPr>
          <p:cNvPr id="10" name="Picture 9">
            <a:hlinkClick r:id="rId10"/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2882895" y="5647489"/>
            <a:ext cx="624000" cy="4679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EE164-F111-7B4A-A9C5-7FF5422545D1}" type="slidenum">
              <a:rPr lang="en-US" smtClean="0">
                <a:solidFill>
                  <a:srgbClr val="F06D19"/>
                </a:solidFill>
              </a:rPr>
              <a:pPr/>
              <a:t>‹#›</a:t>
            </a:fld>
            <a:endParaRPr lang="en-US">
              <a:solidFill>
                <a:srgbClr val="F06D19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9600" y="1608675"/>
            <a:ext cx="10019323" cy="389255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666" y="1608675"/>
            <a:ext cx="1312335" cy="389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8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CC04D4C-DC45-834A-A759-F6658CE957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7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754" r:id="rId8"/>
    <p:sldLayoutId id="2147483755" r:id="rId9"/>
    <p:sldLayoutId id="2147483817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F06D1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F06D1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A6C2CDB-A538-AA4E-87C3-EB7CD954E69E}" type="slidenum">
              <a:rPr lang="en-US" smtClean="0">
                <a:solidFill>
                  <a:srgbClr val="F06D19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F06D1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5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5" r:id="rId4"/>
    <p:sldLayoutId id="2147483756" r:id="rId5"/>
    <p:sldLayoutId id="2147483787" r:id="rId6"/>
  </p:sldLayoutIdLst>
  <p:hf hdr="0" ftr="0" dt="0"/>
  <p:txStyles>
    <p:titleStyle>
      <a:lvl1pPr algn="ctr" defTabSz="371475" rtl="0" eaLnBrk="1" latinLnBrk="0" hangingPunct="1"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606" indent="-278606" algn="l" defTabSz="37147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defTabSz="371475" rtl="0" eaLnBrk="1" latinLnBrk="0" hangingPunct="1">
        <a:spcBef>
          <a:spcPct val="20000"/>
        </a:spcBef>
        <a:buFont typeface="Arial"/>
        <a:buChar char="–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371475" rtl="0" eaLnBrk="1" latinLnBrk="0" hangingPunct="1">
        <a:spcBef>
          <a:spcPct val="20000"/>
        </a:spcBef>
        <a:buFont typeface="Arial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371475" rtl="0" eaLnBrk="1" latinLnBrk="0" hangingPunct="1">
        <a:spcBef>
          <a:spcPct val="20000"/>
        </a:spcBef>
        <a:buFont typeface="Arial"/>
        <a:buChar char="–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371475" rtl="0" eaLnBrk="1" latinLnBrk="0" hangingPunct="1">
        <a:spcBef>
          <a:spcPct val="20000"/>
        </a:spcBef>
        <a:buFont typeface="Arial"/>
        <a:buChar char="»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371475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371475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371475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371475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B12DD73-BDC6-4F18-9B01-D92EBFDD49F8}"/>
              </a:ext>
            </a:extLst>
          </p:cNvPr>
          <p:cNvSpPr/>
          <p:nvPr userDrawn="1"/>
        </p:nvSpPr>
        <p:spPr>
          <a:xfrm>
            <a:off x="2" y="6435940"/>
            <a:ext cx="9720000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7383"/>
            <a:endParaRPr lang="en-US" sz="2361" dirty="0">
              <a:solidFill>
                <a:prstClr val="white"/>
              </a:solidFill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24A36FE4-6EF5-41A2-AABF-5AD2C5501F6C}"/>
              </a:ext>
            </a:extLst>
          </p:cNvPr>
          <p:cNvSpPr/>
          <p:nvPr userDrawn="1"/>
        </p:nvSpPr>
        <p:spPr>
          <a:xfrm>
            <a:off x="11891423" y="6435940"/>
            <a:ext cx="285215" cy="152561"/>
          </a:xfrm>
          <a:prstGeom prst="rect">
            <a:avLst/>
          </a:prstGeom>
          <a:solidFill>
            <a:srgbClr val="F06D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7383"/>
            <a:endParaRPr lang="en-US" sz="2361" dirty="0">
              <a:solidFill>
                <a:prstClr val="white"/>
              </a:solidFill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CBBDE14E-5987-4B6B-8EEF-C821E048A123}"/>
              </a:ext>
            </a:extLst>
          </p:cNvPr>
          <p:cNvSpPr txBox="1"/>
          <p:nvPr userDrawn="1"/>
        </p:nvSpPr>
        <p:spPr>
          <a:xfrm>
            <a:off x="9696400" y="6327553"/>
            <a:ext cx="2241176" cy="818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7383"/>
            <a:r>
              <a:rPr lang="en-US" sz="2361" dirty="0">
                <a:solidFill>
                  <a:srgbClr val="000000"/>
                </a:solidFill>
              </a:rPr>
              <a:t>www.salga.org.za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6644E0-6F1B-4048-AD0A-61BD9E52A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31761"/>
            <a:ext cx="649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4">
                <a:solidFill>
                  <a:schemeClr val="bg1"/>
                </a:solidFill>
              </a:defRPr>
            </a:lvl1pPr>
          </a:lstStyle>
          <a:p>
            <a:fld id="{85E4C5A4-68AA-419A-9EB9-20F6985B147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4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</p:sldLayoutIdLst>
  <p:hf hdr="0" ftr="0" dt="0"/>
  <p:txStyles>
    <p:titleStyle>
      <a:lvl1pPr algn="ctr" defTabSz="367383" rtl="0" eaLnBrk="1" latinLnBrk="0" hangingPunct="1">
        <a:spcBef>
          <a:spcPct val="0"/>
        </a:spcBef>
        <a:buNone/>
        <a:defRPr sz="3214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5537" indent="-275537" algn="l" defTabSz="367383" rtl="0" eaLnBrk="1" latinLnBrk="0" hangingPunct="1">
        <a:spcBef>
          <a:spcPts val="964"/>
        </a:spcBef>
        <a:buFont typeface="Arial"/>
        <a:buChar char="•"/>
        <a:defRPr sz="2571" kern="1200">
          <a:solidFill>
            <a:schemeClr val="accent6"/>
          </a:solidFill>
          <a:latin typeface="+mn-lt"/>
          <a:ea typeface="+mn-ea"/>
          <a:cs typeface="+mn-cs"/>
        </a:defRPr>
      </a:lvl1pPr>
      <a:lvl2pPr marL="596997" indent="-229614" algn="l" defTabSz="367383" rtl="0" eaLnBrk="1" latinLnBrk="0" hangingPunct="1">
        <a:spcBef>
          <a:spcPts val="964"/>
        </a:spcBef>
        <a:buFont typeface="Arial"/>
        <a:buChar char="–"/>
        <a:defRPr sz="225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18458" indent="-183692" algn="l" defTabSz="367383" rtl="0" eaLnBrk="1" latinLnBrk="0" hangingPunct="1">
        <a:spcBef>
          <a:spcPts val="964"/>
        </a:spcBef>
        <a:buFont typeface="Arial"/>
        <a:buChar char="•"/>
        <a:defRPr sz="1929" kern="1200">
          <a:solidFill>
            <a:schemeClr val="accent6"/>
          </a:solidFill>
          <a:latin typeface="+mn-lt"/>
          <a:ea typeface="+mn-ea"/>
          <a:cs typeface="+mn-cs"/>
        </a:defRPr>
      </a:lvl3pPr>
      <a:lvl4pPr marL="1285841" indent="-183692" algn="l" defTabSz="367383" rtl="0" eaLnBrk="1" latinLnBrk="0" hangingPunct="1">
        <a:spcBef>
          <a:spcPts val="964"/>
        </a:spcBef>
        <a:buFont typeface="Arial"/>
        <a:buChar char="–"/>
        <a:defRPr sz="1607" kern="1200">
          <a:solidFill>
            <a:schemeClr val="accent6"/>
          </a:solidFill>
          <a:latin typeface="+mn-lt"/>
          <a:ea typeface="+mn-ea"/>
          <a:cs typeface="+mn-cs"/>
        </a:defRPr>
      </a:lvl4pPr>
      <a:lvl5pPr marL="1653224" indent="-183692" algn="l" defTabSz="367383" rtl="0" eaLnBrk="1" latinLnBrk="0" hangingPunct="1">
        <a:spcBef>
          <a:spcPts val="964"/>
        </a:spcBef>
        <a:buFont typeface="Arial"/>
        <a:buChar char="»"/>
        <a:defRPr sz="1607" kern="1200">
          <a:solidFill>
            <a:schemeClr val="accent6"/>
          </a:solidFill>
          <a:latin typeface="+mn-lt"/>
          <a:ea typeface="+mn-ea"/>
          <a:cs typeface="+mn-cs"/>
        </a:defRPr>
      </a:lvl5pPr>
      <a:lvl6pPr marL="2020607" indent="-183692" algn="l" defTabSz="367383" rtl="0" eaLnBrk="1" latinLnBrk="0" hangingPunct="1">
        <a:spcBef>
          <a:spcPct val="20000"/>
        </a:spcBef>
        <a:buFont typeface="Arial"/>
        <a:buChar char="•"/>
        <a:defRPr sz="1607" kern="1200">
          <a:solidFill>
            <a:schemeClr val="tx1"/>
          </a:solidFill>
          <a:latin typeface="+mn-lt"/>
          <a:ea typeface="+mn-ea"/>
          <a:cs typeface="+mn-cs"/>
        </a:defRPr>
      </a:lvl6pPr>
      <a:lvl7pPr marL="2387990" indent="-183692" algn="l" defTabSz="367383" rtl="0" eaLnBrk="1" latinLnBrk="0" hangingPunct="1">
        <a:spcBef>
          <a:spcPct val="20000"/>
        </a:spcBef>
        <a:buFont typeface="Arial"/>
        <a:buChar char="•"/>
        <a:defRPr sz="1607" kern="1200">
          <a:solidFill>
            <a:schemeClr val="tx1"/>
          </a:solidFill>
          <a:latin typeface="+mn-lt"/>
          <a:ea typeface="+mn-ea"/>
          <a:cs typeface="+mn-cs"/>
        </a:defRPr>
      </a:lvl7pPr>
      <a:lvl8pPr marL="2755373" indent="-183692" algn="l" defTabSz="367383" rtl="0" eaLnBrk="1" latinLnBrk="0" hangingPunct="1">
        <a:spcBef>
          <a:spcPct val="20000"/>
        </a:spcBef>
        <a:buFont typeface="Arial"/>
        <a:buChar char="•"/>
        <a:defRPr sz="1607" kern="1200">
          <a:solidFill>
            <a:schemeClr val="tx1"/>
          </a:solidFill>
          <a:latin typeface="+mn-lt"/>
          <a:ea typeface="+mn-ea"/>
          <a:cs typeface="+mn-cs"/>
        </a:defRPr>
      </a:lvl8pPr>
      <a:lvl9pPr marL="3122756" indent="-183692" algn="l" defTabSz="367383" rtl="0" eaLnBrk="1" latinLnBrk="0" hangingPunct="1">
        <a:spcBef>
          <a:spcPct val="20000"/>
        </a:spcBef>
        <a:buFont typeface="Arial"/>
        <a:buChar char="•"/>
        <a:defRPr sz="16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1pPr>
      <a:lvl2pPr marL="367383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2pPr>
      <a:lvl3pPr marL="734766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3pPr>
      <a:lvl4pPr marL="1102149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469532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1836915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204298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1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2939064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CC04D4C-DC45-834A-A759-F6658CE957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91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0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</p:sldLayoutIdLst>
  <p:hf hdr="0" ftr="0" dt="0"/>
  <p:txStyles>
    <p:titleStyle>
      <a:lvl1pPr algn="ctr" defTabSz="367383" rtl="0" eaLnBrk="1" latinLnBrk="0" hangingPunct="1">
        <a:spcBef>
          <a:spcPct val="0"/>
        </a:spcBef>
        <a:buNone/>
        <a:defRPr sz="3214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5537" indent="-275537" algn="l" defTabSz="367383" rtl="0" eaLnBrk="1" latinLnBrk="0" hangingPunct="1">
        <a:spcBef>
          <a:spcPts val="964"/>
        </a:spcBef>
        <a:buFont typeface="Arial"/>
        <a:buChar char="•"/>
        <a:defRPr sz="2571" kern="1200">
          <a:solidFill>
            <a:schemeClr val="accent6"/>
          </a:solidFill>
          <a:latin typeface="+mn-lt"/>
          <a:ea typeface="+mn-ea"/>
          <a:cs typeface="+mn-cs"/>
        </a:defRPr>
      </a:lvl1pPr>
      <a:lvl2pPr marL="596997" indent="-229614" algn="l" defTabSz="367383" rtl="0" eaLnBrk="1" latinLnBrk="0" hangingPunct="1">
        <a:spcBef>
          <a:spcPts val="964"/>
        </a:spcBef>
        <a:buFont typeface="Arial"/>
        <a:buChar char="–"/>
        <a:defRPr sz="225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18458" indent="-183692" algn="l" defTabSz="367383" rtl="0" eaLnBrk="1" latinLnBrk="0" hangingPunct="1">
        <a:spcBef>
          <a:spcPts val="964"/>
        </a:spcBef>
        <a:buFont typeface="Arial"/>
        <a:buChar char="•"/>
        <a:defRPr sz="1929" kern="1200">
          <a:solidFill>
            <a:schemeClr val="accent6"/>
          </a:solidFill>
          <a:latin typeface="+mn-lt"/>
          <a:ea typeface="+mn-ea"/>
          <a:cs typeface="+mn-cs"/>
        </a:defRPr>
      </a:lvl3pPr>
      <a:lvl4pPr marL="1285841" indent="-183692" algn="l" defTabSz="367383" rtl="0" eaLnBrk="1" latinLnBrk="0" hangingPunct="1">
        <a:spcBef>
          <a:spcPts val="964"/>
        </a:spcBef>
        <a:buFont typeface="Arial"/>
        <a:buChar char="–"/>
        <a:defRPr sz="1607" kern="1200">
          <a:solidFill>
            <a:schemeClr val="accent6"/>
          </a:solidFill>
          <a:latin typeface="+mn-lt"/>
          <a:ea typeface="+mn-ea"/>
          <a:cs typeface="+mn-cs"/>
        </a:defRPr>
      </a:lvl4pPr>
      <a:lvl5pPr marL="1653224" indent="-183692" algn="l" defTabSz="367383" rtl="0" eaLnBrk="1" latinLnBrk="0" hangingPunct="1">
        <a:spcBef>
          <a:spcPts val="964"/>
        </a:spcBef>
        <a:buFont typeface="Arial"/>
        <a:buChar char="»"/>
        <a:defRPr sz="1607" kern="1200">
          <a:solidFill>
            <a:schemeClr val="accent6"/>
          </a:solidFill>
          <a:latin typeface="+mn-lt"/>
          <a:ea typeface="+mn-ea"/>
          <a:cs typeface="+mn-cs"/>
        </a:defRPr>
      </a:lvl5pPr>
      <a:lvl6pPr marL="2020607" indent="-183692" algn="l" defTabSz="367383" rtl="0" eaLnBrk="1" latinLnBrk="0" hangingPunct="1">
        <a:spcBef>
          <a:spcPct val="20000"/>
        </a:spcBef>
        <a:buFont typeface="Arial"/>
        <a:buChar char="•"/>
        <a:defRPr sz="1607" kern="1200">
          <a:solidFill>
            <a:schemeClr val="tx1"/>
          </a:solidFill>
          <a:latin typeface="+mn-lt"/>
          <a:ea typeface="+mn-ea"/>
          <a:cs typeface="+mn-cs"/>
        </a:defRPr>
      </a:lvl6pPr>
      <a:lvl7pPr marL="2387990" indent="-183692" algn="l" defTabSz="367383" rtl="0" eaLnBrk="1" latinLnBrk="0" hangingPunct="1">
        <a:spcBef>
          <a:spcPct val="20000"/>
        </a:spcBef>
        <a:buFont typeface="Arial"/>
        <a:buChar char="•"/>
        <a:defRPr sz="1607" kern="1200">
          <a:solidFill>
            <a:schemeClr val="tx1"/>
          </a:solidFill>
          <a:latin typeface="+mn-lt"/>
          <a:ea typeface="+mn-ea"/>
          <a:cs typeface="+mn-cs"/>
        </a:defRPr>
      </a:lvl7pPr>
      <a:lvl8pPr marL="2755373" indent="-183692" algn="l" defTabSz="367383" rtl="0" eaLnBrk="1" latinLnBrk="0" hangingPunct="1">
        <a:spcBef>
          <a:spcPct val="20000"/>
        </a:spcBef>
        <a:buFont typeface="Arial"/>
        <a:buChar char="•"/>
        <a:defRPr sz="1607" kern="1200">
          <a:solidFill>
            <a:schemeClr val="tx1"/>
          </a:solidFill>
          <a:latin typeface="+mn-lt"/>
          <a:ea typeface="+mn-ea"/>
          <a:cs typeface="+mn-cs"/>
        </a:defRPr>
      </a:lvl8pPr>
      <a:lvl9pPr marL="3122756" indent="-183692" algn="l" defTabSz="367383" rtl="0" eaLnBrk="1" latinLnBrk="0" hangingPunct="1">
        <a:spcBef>
          <a:spcPct val="20000"/>
        </a:spcBef>
        <a:buFont typeface="Arial"/>
        <a:buChar char="•"/>
        <a:defRPr sz="16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1pPr>
      <a:lvl2pPr marL="367383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2pPr>
      <a:lvl3pPr marL="734766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3pPr>
      <a:lvl4pPr marL="1102149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469532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1836915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204298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1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2939064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10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</p:sldLayoutIdLst>
  <p:hf hdr="0" ftr="0" dt="0"/>
  <p:txStyles>
    <p:titleStyle>
      <a:lvl1pPr algn="ctr" defTabSz="367383" rtl="0" eaLnBrk="1" latinLnBrk="0" hangingPunct="1">
        <a:spcBef>
          <a:spcPct val="0"/>
        </a:spcBef>
        <a:buNone/>
        <a:defRPr sz="3214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5537" indent="-275537" algn="l" defTabSz="367383" rtl="0" eaLnBrk="1" latinLnBrk="0" hangingPunct="1">
        <a:spcBef>
          <a:spcPts val="964"/>
        </a:spcBef>
        <a:buFont typeface="Arial"/>
        <a:buChar char="•"/>
        <a:defRPr sz="2571" kern="1200">
          <a:solidFill>
            <a:schemeClr val="accent6"/>
          </a:solidFill>
          <a:latin typeface="+mn-lt"/>
          <a:ea typeface="+mn-ea"/>
          <a:cs typeface="+mn-cs"/>
        </a:defRPr>
      </a:lvl1pPr>
      <a:lvl2pPr marL="596997" indent="-229614" algn="l" defTabSz="367383" rtl="0" eaLnBrk="1" latinLnBrk="0" hangingPunct="1">
        <a:spcBef>
          <a:spcPts val="964"/>
        </a:spcBef>
        <a:buFont typeface="Arial"/>
        <a:buChar char="–"/>
        <a:defRPr sz="225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18458" indent="-183692" algn="l" defTabSz="367383" rtl="0" eaLnBrk="1" latinLnBrk="0" hangingPunct="1">
        <a:spcBef>
          <a:spcPts val="964"/>
        </a:spcBef>
        <a:buFont typeface="Arial"/>
        <a:buChar char="•"/>
        <a:defRPr sz="1929" kern="1200">
          <a:solidFill>
            <a:schemeClr val="accent6"/>
          </a:solidFill>
          <a:latin typeface="+mn-lt"/>
          <a:ea typeface="+mn-ea"/>
          <a:cs typeface="+mn-cs"/>
        </a:defRPr>
      </a:lvl3pPr>
      <a:lvl4pPr marL="1285841" indent="-183692" algn="l" defTabSz="367383" rtl="0" eaLnBrk="1" latinLnBrk="0" hangingPunct="1">
        <a:spcBef>
          <a:spcPts val="964"/>
        </a:spcBef>
        <a:buFont typeface="Arial"/>
        <a:buChar char="–"/>
        <a:defRPr sz="1607" kern="1200">
          <a:solidFill>
            <a:schemeClr val="accent6"/>
          </a:solidFill>
          <a:latin typeface="+mn-lt"/>
          <a:ea typeface="+mn-ea"/>
          <a:cs typeface="+mn-cs"/>
        </a:defRPr>
      </a:lvl4pPr>
      <a:lvl5pPr marL="1653224" indent="-183692" algn="l" defTabSz="367383" rtl="0" eaLnBrk="1" latinLnBrk="0" hangingPunct="1">
        <a:spcBef>
          <a:spcPts val="964"/>
        </a:spcBef>
        <a:buFont typeface="Arial"/>
        <a:buChar char="»"/>
        <a:defRPr sz="1607" kern="1200">
          <a:solidFill>
            <a:schemeClr val="accent6"/>
          </a:solidFill>
          <a:latin typeface="+mn-lt"/>
          <a:ea typeface="+mn-ea"/>
          <a:cs typeface="+mn-cs"/>
        </a:defRPr>
      </a:lvl5pPr>
      <a:lvl6pPr marL="2020607" indent="-183692" algn="l" defTabSz="367383" rtl="0" eaLnBrk="1" latinLnBrk="0" hangingPunct="1">
        <a:spcBef>
          <a:spcPct val="20000"/>
        </a:spcBef>
        <a:buFont typeface="Arial"/>
        <a:buChar char="•"/>
        <a:defRPr sz="1607" kern="1200">
          <a:solidFill>
            <a:schemeClr val="tx1"/>
          </a:solidFill>
          <a:latin typeface="+mn-lt"/>
          <a:ea typeface="+mn-ea"/>
          <a:cs typeface="+mn-cs"/>
        </a:defRPr>
      </a:lvl6pPr>
      <a:lvl7pPr marL="2387990" indent="-183692" algn="l" defTabSz="367383" rtl="0" eaLnBrk="1" latinLnBrk="0" hangingPunct="1">
        <a:spcBef>
          <a:spcPct val="20000"/>
        </a:spcBef>
        <a:buFont typeface="Arial"/>
        <a:buChar char="•"/>
        <a:defRPr sz="1607" kern="1200">
          <a:solidFill>
            <a:schemeClr val="tx1"/>
          </a:solidFill>
          <a:latin typeface="+mn-lt"/>
          <a:ea typeface="+mn-ea"/>
          <a:cs typeface="+mn-cs"/>
        </a:defRPr>
      </a:lvl7pPr>
      <a:lvl8pPr marL="2755373" indent="-183692" algn="l" defTabSz="367383" rtl="0" eaLnBrk="1" latinLnBrk="0" hangingPunct="1">
        <a:spcBef>
          <a:spcPct val="20000"/>
        </a:spcBef>
        <a:buFont typeface="Arial"/>
        <a:buChar char="•"/>
        <a:defRPr sz="1607" kern="1200">
          <a:solidFill>
            <a:schemeClr val="tx1"/>
          </a:solidFill>
          <a:latin typeface="+mn-lt"/>
          <a:ea typeface="+mn-ea"/>
          <a:cs typeface="+mn-cs"/>
        </a:defRPr>
      </a:lvl8pPr>
      <a:lvl9pPr marL="3122756" indent="-183692" algn="l" defTabSz="367383" rtl="0" eaLnBrk="1" latinLnBrk="0" hangingPunct="1">
        <a:spcBef>
          <a:spcPct val="20000"/>
        </a:spcBef>
        <a:buFont typeface="Arial"/>
        <a:buChar char="•"/>
        <a:defRPr sz="16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1pPr>
      <a:lvl2pPr marL="367383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2pPr>
      <a:lvl3pPr marL="734766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3pPr>
      <a:lvl4pPr marL="1102149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469532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1836915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204298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1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2939064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403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</p:sldLayoutIdLst>
  <p:hf hdr="0" ftr="0" dt="0"/>
  <p:txStyles>
    <p:titleStyle>
      <a:lvl1pPr algn="ctr" defTabSz="367383" rtl="0" eaLnBrk="1" latinLnBrk="0" hangingPunct="1">
        <a:spcBef>
          <a:spcPct val="0"/>
        </a:spcBef>
        <a:buNone/>
        <a:defRPr sz="3214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5537" indent="-275537" algn="l" defTabSz="367383" rtl="0" eaLnBrk="1" latinLnBrk="0" hangingPunct="1">
        <a:spcBef>
          <a:spcPts val="964"/>
        </a:spcBef>
        <a:buFont typeface="Arial"/>
        <a:buChar char="•"/>
        <a:defRPr sz="2571" kern="1200">
          <a:solidFill>
            <a:schemeClr val="accent6"/>
          </a:solidFill>
          <a:latin typeface="+mn-lt"/>
          <a:ea typeface="+mn-ea"/>
          <a:cs typeface="+mn-cs"/>
        </a:defRPr>
      </a:lvl1pPr>
      <a:lvl2pPr marL="596997" indent="-229614" algn="l" defTabSz="367383" rtl="0" eaLnBrk="1" latinLnBrk="0" hangingPunct="1">
        <a:spcBef>
          <a:spcPts val="964"/>
        </a:spcBef>
        <a:buFont typeface="Arial"/>
        <a:buChar char="–"/>
        <a:defRPr sz="225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18458" indent="-183692" algn="l" defTabSz="367383" rtl="0" eaLnBrk="1" latinLnBrk="0" hangingPunct="1">
        <a:spcBef>
          <a:spcPts val="964"/>
        </a:spcBef>
        <a:buFont typeface="Arial"/>
        <a:buChar char="•"/>
        <a:defRPr sz="1929" kern="1200">
          <a:solidFill>
            <a:schemeClr val="accent6"/>
          </a:solidFill>
          <a:latin typeface="+mn-lt"/>
          <a:ea typeface="+mn-ea"/>
          <a:cs typeface="+mn-cs"/>
        </a:defRPr>
      </a:lvl3pPr>
      <a:lvl4pPr marL="1285841" indent="-183692" algn="l" defTabSz="367383" rtl="0" eaLnBrk="1" latinLnBrk="0" hangingPunct="1">
        <a:spcBef>
          <a:spcPts val="964"/>
        </a:spcBef>
        <a:buFont typeface="Arial"/>
        <a:buChar char="–"/>
        <a:defRPr sz="1607" kern="1200">
          <a:solidFill>
            <a:schemeClr val="accent6"/>
          </a:solidFill>
          <a:latin typeface="+mn-lt"/>
          <a:ea typeface="+mn-ea"/>
          <a:cs typeface="+mn-cs"/>
        </a:defRPr>
      </a:lvl4pPr>
      <a:lvl5pPr marL="1653224" indent="-183692" algn="l" defTabSz="367383" rtl="0" eaLnBrk="1" latinLnBrk="0" hangingPunct="1">
        <a:spcBef>
          <a:spcPts val="964"/>
        </a:spcBef>
        <a:buFont typeface="Arial"/>
        <a:buChar char="»"/>
        <a:defRPr sz="1607" kern="1200">
          <a:solidFill>
            <a:schemeClr val="accent6"/>
          </a:solidFill>
          <a:latin typeface="+mn-lt"/>
          <a:ea typeface="+mn-ea"/>
          <a:cs typeface="+mn-cs"/>
        </a:defRPr>
      </a:lvl5pPr>
      <a:lvl6pPr marL="2020607" indent="-183692" algn="l" defTabSz="367383" rtl="0" eaLnBrk="1" latinLnBrk="0" hangingPunct="1">
        <a:spcBef>
          <a:spcPct val="20000"/>
        </a:spcBef>
        <a:buFont typeface="Arial"/>
        <a:buChar char="•"/>
        <a:defRPr sz="1607" kern="1200">
          <a:solidFill>
            <a:schemeClr val="tx1"/>
          </a:solidFill>
          <a:latin typeface="+mn-lt"/>
          <a:ea typeface="+mn-ea"/>
          <a:cs typeface="+mn-cs"/>
        </a:defRPr>
      </a:lvl6pPr>
      <a:lvl7pPr marL="2387990" indent="-183692" algn="l" defTabSz="367383" rtl="0" eaLnBrk="1" latinLnBrk="0" hangingPunct="1">
        <a:spcBef>
          <a:spcPct val="20000"/>
        </a:spcBef>
        <a:buFont typeface="Arial"/>
        <a:buChar char="•"/>
        <a:defRPr sz="1607" kern="1200">
          <a:solidFill>
            <a:schemeClr val="tx1"/>
          </a:solidFill>
          <a:latin typeface="+mn-lt"/>
          <a:ea typeface="+mn-ea"/>
          <a:cs typeface="+mn-cs"/>
        </a:defRPr>
      </a:lvl7pPr>
      <a:lvl8pPr marL="2755373" indent="-183692" algn="l" defTabSz="367383" rtl="0" eaLnBrk="1" latinLnBrk="0" hangingPunct="1">
        <a:spcBef>
          <a:spcPct val="20000"/>
        </a:spcBef>
        <a:buFont typeface="Arial"/>
        <a:buChar char="•"/>
        <a:defRPr sz="1607" kern="1200">
          <a:solidFill>
            <a:schemeClr val="tx1"/>
          </a:solidFill>
          <a:latin typeface="+mn-lt"/>
          <a:ea typeface="+mn-ea"/>
          <a:cs typeface="+mn-cs"/>
        </a:defRPr>
      </a:lvl8pPr>
      <a:lvl9pPr marL="3122756" indent="-183692" algn="l" defTabSz="367383" rtl="0" eaLnBrk="1" latinLnBrk="0" hangingPunct="1">
        <a:spcBef>
          <a:spcPct val="20000"/>
        </a:spcBef>
        <a:buFont typeface="Arial"/>
        <a:buChar char="•"/>
        <a:defRPr sz="16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1pPr>
      <a:lvl2pPr marL="367383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2pPr>
      <a:lvl3pPr marL="734766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3pPr>
      <a:lvl4pPr marL="1102149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469532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1836915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204298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1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2939064" algn="l" defTabSz="367383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2612776" y="2608385"/>
            <a:ext cx="6966448" cy="820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ZA" sz="3200" b="1" dirty="0"/>
              <a:t> COALITION GOVERNMENTS: PROPOSALS TOWARDS POLITICAL STABILITY</a:t>
            </a:r>
          </a:p>
          <a:p>
            <a:pPr algn="ctr">
              <a:spcAft>
                <a:spcPts val="1200"/>
              </a:spcAft>
            </a:pPr>
            <a:endParaRPr lang="en-US" sz="3200" b="1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27561-1A1A-ABB5-2586-B77B683F5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600" b="1" dirty="0"/>
              <a:t>PORTFOLIO COMMITTEE  OPN COOPERATIVE GOVERNANCE &amp; TRADITIONAL AFFAIRS AND E-GOVERNANCE </a:t>
            </a:r>
          </a:p>
          <a:p>
            <a:pPr algn="ctr"/>
            <a:r>
              <a:rPr lang="en-US" sz="1600" b="1" dirty="0"/>
              <a:t>ROUNDTABLE DISCUSSIONS ON COALITITION GOVERNMENT : 20 JULY 2023</a:t>
            </a:r>
          </a:p>
          <a:p>
            <a:pPr algn="ctr"/>
            <a:endParaRPr lang="en-ZA" sz="1600" b="1" dirty="0"/>
          </a:p>
        </p:txBody>
      </p:sp>
    </p:spTree>
    <p:extLst>
      <p:ext uri="{BB962C8B-B14F-4D97-AF65-F5344CB8AC3E}">
        <p14:creationId xmlns:p14="http://schemas.microsoft.com/office/powerpoint/2010/main" val="7555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04D4C-DC45-834A-A759-F6658CE957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49818" y="113872"/>
            <a:ext cx="9878095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Foco"/>
                <a:ea typeface="+mj-ea"/>
                <a:cs typeface="+mj-cs"/>
              </a:rPr>
              <a:t>Coalition Governance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231819" y="682417"/>
          <a:ext cx="11809927" cy="531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6094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4384767-9D9D-864D-A0BA-BDFCD06E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59" y="3008779"/>
            <a:ext cx="10972800" cy="1143000"/>
          </a:xfrm>
        </p:spPr>
        <p:txBody>
          <a:bodyPr>
            <a:noAutofit/>
          </a:bodyPr>
          <a:lstStyle/>
          <a:p>
            <a:r>
              <a:rPr lang="en-GB" sz="3600" dirty="0">
                <a:latin typeface="Foco"/>
              </a:rPr>
              <a:t>REVIEWING Section 12 municipal establishment Notices </a:t>
            </a:r>
            <a:endParaRPr lang="en-US" sz="3600" dirty="0">
              <a:latin typeface="Foc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04D4C-DC45-834A-A759-F6658CE957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419F93-20DE-6640-9A86-00327D838A85}"/>
              </a:ext>
            </a:extLst>
          </p:cNvPr>
          <p:cNvSpPr txBox="1">
            <a:spLocks/>
          </p:cNvSpPr>
          <p:nvPr/>
        </p:nvSpPr>
        <p:spPr>
          <a:xfrm>
            <a:off x="726141" y="1465729"/>
            <a:ext cx="10856260" cy="4827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8606" indent="-278606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647" indent="-232172" algn="l" defTabSz="371475" rtl="0" eaLnBrk="1" latinLnBrk="0" hangingPunct="1">
              <a:spcBef>
                <a:spcPct val="20000"/>
              </a:spcBef>
              <a:buFont typeface="Arial"/>
              <a:buChar char="–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371475" rtl="0" eaLnBrk="1" latinLnBrk="0" hangingPunct="1">
              <a:spcBef>
                <a:spcPct val="20000"/>
              </a:spcBef>
              <a:buFont typeface="Arial"/>
              <a:buChar char="–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371475" rtl="0" eaLnBrk="1" latinLnBrk="0" hangingPunct="1">
              <a:spcBef>
                <a:spcPct val="20000"/>
              </a:spcBef>
              <a:buFont typeface="Arial"/>
              <a:buChar char="»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75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04D4C-DC45-834A-A759-F6658CE957E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55017" y="546258"/>
            <a:ext cx="9878095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Foco"/>
                <a:ea typeface="+mj-ea"/>
                <a:cs typeface="+mj-cs"/>
              </a:rPr>
              <a:t>REVIEWING SECTION 12 NOTICE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Foco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Foco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183" y="1300603"/>
            <a:ext cx="1178416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WHAT IS A SECTION 12 NOTICE – “ESTABLISHMENT NOTICE”?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“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</a:t>
            </a:r>
            <a:r>
              <a:rPr kumimoji="0" lang="en-GB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MEC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for LG in the province, by notice in the </a:t>
            </a:r>
            <a:r>
              <a:rPr kumimoji="0" lang="en-GB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Provincial Gazette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 must </a:t>
            </a:r>
            <a:r>
              <a:rPr kumimoji="0" lang="en-GB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establish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 municipality in each municipal area;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Notice establishing the municipality must set out:-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Category of municipality (Metro, district or local);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Type of municipality (Collective or Mayoral Executive System)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;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Boundaries;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Name;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Number of wards;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Number of councillors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”  </a:t>
            </a:r>
          </a:p>
        </p:txBody>
      </p:sp>
    </p:spTree>
    <p:extLst>
      <p:ext uri="{BB962C8B-B14F-4D97-AF65-F5344CB8AC3E}">
        <p14:creationId xmlns:p14="http://schemas.microsoft.com/office/powerpoint/2010/main" val="286853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04D4C-DC45-834A-A759-F6658CE957E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55017" y="546258"/>
            <a:ext cx="9878095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Foco"/>
                <a:ea typeface="+mj-ea"/>
                <a:cs typeface="+mj-cs"/>
              </a:rPr>
              <a:t>REVIEWING SECTION 12 NOTICE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Foco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Foco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183" y="1300603"/>
            <a:ext cx="1178416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HOW MAY A SECTION 12 NOTICE BE AMENDED?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“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</a:t>
            </a:r>
            <a:r>
              <a:rPr kumimoji="0" lang="en-GB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MEC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for LG in the province, by notice in the </a:t>
            </a:r>
            <a:r>
              <a:rPr kumimoji="0" lang="en-GB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Provincial Gazette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 may </a:t>
            </a:r>
            <a:r>
              <a:rPr kumimoji="0" lang="en-GB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amend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 Section 12 Notice: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change a municipality from its existing type to another type </a:t>
            </a:r>
            <a:r>
              <a:rPr kumimoji="0" lang="en-GB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– from Collective to Mayoral Executive System or vice versa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;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give effect to Boundary changes;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alter the Name;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alter the Number of wards;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alter the Number of councillors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”  </a:t>
            </a:r>
          </a:p>
        </p:txBody>
      </p:sp>
    </p:spTree>
    <p:extLst>
      <p:ext uri="{BB962C8B-B14F-4D97-AF65-F5344CB8AC3E}">
        <p14:creationId xmlns:p14="http://schemas.microsoft.com/office/powerpoint/2010/main" val="3728177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521742" y="600514"/>
            <a:ext cx="9878095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F79646">
                    <a:lumMod val="75000"/>
                  </a:srgbClr>
                </a:solidFill>
                <a:latin typeface="Foco"/>
              </a:rPr>
              <a:t>MEC LED PROCESS OF REVIEWING SECTION 12 NOTICE </a:t>
            </a:r>
            <a:endParaRPr lang="en-GB" sz="2800" dirty="0">
              <a:solidFill>
                <a:srgbClr val="F79646">
                  <a:lumMod val="75000"/>
                </a:srgbClr>
              </a:solidFill>
            </a:endParaRPr>
          </a:p>
          <a:p>
            <a:r>
              <a:rPr lang="en-GB" sz="2800" dirty="0">
                <a:solidFill>
                  <a:srgbClr val="F79646">
                    <a:lumMod val="75000"/>
                  </a:srgbClr>
                </a:solidFill>
              </a:rPr>
              <a:t> </a:t>
            </a:r>
          </a:p>
          <a:p>
            <a:endParaRPr lang="en-GB" sz="2800" dirty="0">
              <a:solidFill>
                <a:srgbClr val="F79646">
                  <a:lumMod val="75000"/>
                </a:srgb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B49C77-8A50-82AF-51F0-6D4A8DFD79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4700771"/>
              </p:ext>
            </p:extLst>
          </p:nvPr>
        </p:nvGraphicFramePr>
        <p:xfrm>
          <a:off x="193183" y="1300602"/>
          <a:ext cx="11784169" cy="481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64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55017" y="546258"/>
            <a:ext cx="9878095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F79646">
                    <a:lumMod val="75000"/>
                  </a:srgbClr>
                </a:solidFill>
                <a:latin typeface="Foco"/>
              </a:rPr>
              <a:t>MEC INTENTIONS TO REVIEW SECTION 12 NOTICE </a:t>
            </a:r>
            <a:endParaRPr lang="en-GB" sz="2800" dirty="0">
              <a:solidFill>
                <a:srgbClr val="F79646">
                  <a:lumMod val="75000"/>
                </a:srgbClr>
              </a:solidFill>
            </a:endParaRPr>
          </a:p>
          <a:p>
            <a:r>
              <a:rPr lang="en-GB" sz="2800" dirty="0">
                <a:solidFill>
                  <a:srgbClr val="F79646">
                    <a:lumMod val="75000"/>
                  </a:srgbClr>
                </a:solidFill>
              </a:rPr>
              <a:t> </a:t>
            </a:r>
          </a:p>
          <a:p>
            <a:endParaRPr lang="en-GB" sz="2800" dirty="0">
              <a:solidFill>
                <a:srgbClr val="F79646">
                  <a:lumMod val="75000"/>
                </a:srgb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C12D173-97CA-6F30-FB73-317236986F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9853"/>
              </p:ext>
            </p:extLst>
          </p:nvPr>
        </p:nvGraphicFramePr>
        <p:xfrm>
          <a:off x="203915" y="1246346"/>
          <a:ext cx="11784169" cy="481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E84C2922-EDEB-5408-44F9-C5B74C197266}"/>
              </a:ext>
            </a:extLst>
          </p:cNvPr>
          <p:cNvSpPr/>
          <p:nvPr/>
        </p:nvSpPr>
        <p:spPr>
          <a:xfrm>
            <a:off x="895349" y="2162175"/>
            <a:ext cx="3514725" cy="2905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4D421BEF-B2D9-BF00-12F0-760360857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17093"/>
              </p:ext>
            </p:extLst>
          </p:nvPr>
        </p:nvGraphicFramePr>
        <p:xfrm>
          <a:off x="431800" y="5356083"/>
          <a:ext cx="8102600" cy="80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2600">
                  <a:extLst>
                    <a:ext uri="{9D8B030D-6E8A-4147-A177-3AD203B41FA5}">
                      <a16:colId xmlns:a16="http://schemas.microsoft.com/office/drawing/2014/main" val="4057901008"/>
                    </a:ext>
                  </a:extLst>
                </a:gridCol>
              </a:tblGrid>
              <a:tr h="806592">
                <a:tc>
                  <a:txBody>
                    <a:bodyPr/>
                    <a:lstStyle/>
                    <a:p>
                      <a:pPr algn="ctr"/>
                      <a:r>
                        <a:rPr lang="en-GB" sz="2000" i="1" dirty="0">
                          <a:solidFill>
                            <a:prstClr val="black"/>
                          </a:solidFill>
                        </a:rPr>
                        <a:t>To change the municipality’s existing type to another type </a:t>
                      </a:r>
                      <a:r>
                        <a:rPr lang="en-GB" sz="2000" b="1" i="1" u="sng" dirty="0">
                          <a:solidFill>
                            <a:prstClr val="black"/>
                          </a:solidFill>
                        </a:rPr>
                        <a:t>– from Mayoral to Collective Executive System</a:t>
                      </a:r>
                      <a:endParaRPr lang="en-ZA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39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270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55017" y="546258"/>
            <a:ext cx="9878095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F79646">
                    <a:lumMod val="75000"/>
                  </a:srgbClr>
                </a:solidFill>
                <a:latin typeface="Foco"/>
              </a:rPr>
              <a:t>TYPES OF MUNICIPALITIES – UNPACKING KEY DIFFERENCES </a:t>
            </a:r>
            <a:endParaRPr lang="en-GB" sz="2800" dirty="0">
              <a:solidFill>
                <a:srgbClr val="F79646">
                  <a:lumMod val="75000"/>
                </a:srgbClr>
              </a:solidFill>
            </a:endParaRPr>
          </a:p>
          <a:p>
            <a:r>
              <a:rPr lang="en-GB" sz="2800" dirty="0">
                <a:solidFill>
                  <a:srgbClr val="F79646">
                    <a:lumMod val="75000"/>
                  </a:srgbClr>
                </a:solidFill>
              </a:rPr>
              <a:t> </a:t>
            </a:r>
          </a:p>
          <a:p>
            <a:endParaRPr lang="en-GB" sz="2800" dirty="0">
              <a:solidFill>
                <a:srgbClr val="F79646">
                  <a:lumMod val="75000"/>
                </a:srgbClr>
              </a:solidFill>
            </a:endParaRP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8D6CA472-E33A-F23C-DEC2-CD4FA3F2C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936686"/>
              </p:ext>
            </p:extLst>
          </p:nvPr>
        </p:nvGraphicFramePr>
        <p:xfrm>
          <a:off x="268287" y="1058121"/>
          <a:ext cx="11655426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7713">
                  <a:extLst>
                    <a:ext uri="{9D8B030D-6E8A-4147-A177-3AD203B41FA5}">
                      <a16:colId xmlns:a16="http://schemas.microsoft.com/office/drawing/2014/main" val="640432689"/>
                    </a:ext>
                  </a:extLst>
                </a:gridCol>
                <a:gridCol w="5827713">
                  <a:extLst>
                    <a:ext uri="{9D8B030D-6E8A-4147-A177-3AD203B41FA5}">
                      <a16:colId xmlns:a16="http://schemas.microsoft.com/office/drawing/2014/main" val="760775305"/>
                    </a:ext>
                  </a:extLst>
                </a:gridCol>
              </a:tblGrid>
              <a:tr h="357507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solidFill>
                            <a:schemeClr val="accent6"/>
                          </a:solidFill>
                        </a:rPr>
                        <a:t>MAYORAL EXECUTIVE SYSTEM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solidFill>
                            <a:schemeClr val="accent6"/>
                          </a:solidFill>
                        </a:rPr>
                        <a:t>COLLECTIVE EXECUTIVE </a:t>
                      </a:r>
                    </a:p>
                    <a:p>
                      <a:pPr algn="ctr"/>
                      <a:r>
                        <a:rPr lang="en-ZA" sz="2000" dirty="0">
                          <a:solidFill>
                            <a:schemeClr val="accent6"/>
                          </a:solidFill>
                        </a:rPr>
                        <a:t>SYSTEM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950218"/>
                  </a:ext>
                </a:extLst>
              </a:tr>
              <a:tr h="946152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accent6"/>
                          </a:solidFill>
                        </a:rPr>
                        <a:t>EXECUTIVE MAYOR (EM)</a:t>
                      </a:r>
                      <a:r>
                        <a:rPr lang="en-GB" sz="2000" dirty="0">
                          <a:solidFill>
                            <a:schemeClr val="accent6"/>
                          </a:solidFill>
                        </a:rPr>
                        <a:t>– is elected by Council from amongst ALL councillors; has full executive and delegated functions, executed with support of the Mayoral Committee</a:t>
                      </a:r>
                      <a:endParaRPr lang="en-ZA" sz="2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accent6"/>
                          </a:solidFill>
                        </a:rPr>
                        <a:t>MAYOR</a:t>
                      </a:r>
                      <a:r>
                        <a:rPr lang="en-GB" sz="2000" dirty="0">
                          <a:solidFill>
                            <a:schemeClr val="accent6"/>
                          </a:solidFill>
                        </a:rPr>
                        <a:t> – Mayor is elected from amongst the EXCO members; limited individual executive functions - executed jointly with Executive Committee; </a:t>
                      </a:r>
                      <a:endParaRPr lang="en-ZA" sz="2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01313"/>
                  </a:ext>
                </a:extLst>
              </a:tr>
              <a:tr h="1258359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accent6"/>
                          </a:solidFill>
                        </a:rPr>
                        <a:t>MAYORAL COMMITTEE (MAYCO) </a:t>
                      </a:r>
                      <a:r>
                        <a:rPr lang="en-GB" sz="2000" dirty="0">
                          <a:solidFill>
                            <a:schemeClr val="accent6"/>
                          </a:solidFill>
                        </a:rPr>
                        <a:t>– members appointed by the EM; EM also appoints MAYCO members as Chairpersons of Section 80 Committees; ONLY EM removes members of MAYCO </a:t>
                      </a:r>
                      <a:endParaRPr lang="en-ZA" sz="2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accent6"/>
                          </a:solidFill>
                        </a:rPr>
                        <a:t>EXECUTIVE COMMITTEE (EXCO) </a:t>
                      </a:r>
                      <a:r>
                        <a:rPr lang="en-GB" sz="2000" dirty="0">
                          <a:solidFill>
                            <a:schemeClr val="accent6"/>
                          </a:solidFill>
                        </a:rPr>
                        <a:t>– no more than 10 members, proportionally representing political parties; Mayor is a member of EXCO, EXCO members are appointed by EXCO as Chairpersons of Section 80 Committees; each party determines their members of EXCO.</a:t>
                      </a:r>
                      <a:endParaRPr lang="en-ZA" sz="2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937895"/>
                  </a:ext>
                </a:extLst>
              </a:tr>
              <a:tr h="1258359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accent6"/>
                          </a:solidFill>
                        </a:rPr>
                        <a:t>REPORTING</a:t>
                      </a:r>
                      <a:r>
                        <a:rPr lang="en-GB" sz="2000" dirty="0">
                          <a:solidFill>
                            <a:schemeClr val="accent6"/>
                          </a:solidFill>
                        </a:rPr>
                        <a:t> – EM </a:t>
                      </a:r>
                      <a:r>
                        <a:rPr lang="en-GB" sz="20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receive reports from Section 80 committees and forward these reports together</a:t>
                      </a:r>
                    </a:p>
                    <a:p>
                      <a:r>
                        <a:rPr lang="en-GB" sz="20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with recommendations to the council when the matter cannot be disposed of by the EM in terms of the delegated powers</a:t>
                      </a:r>
                      <a:endParaRPr lang="en-ZA" sz="20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accent6"/>
                          </a:solidFill>
                        </a:rPr>
                        <a:t>REPORTING</a:t>
                      </a:r>
                      <a:r>
                        <a:rPr lang="en-GB" sz="2000" dirty="0">
                          <a:solidFill>
                            <a:schemeClr val="accent6"/>
                          </a:solidFill>
                        </a:rPr>
                        <a:t> – EXCO </a:t>
                      </a:r>
                      <a:r>
                        <a:rPr lang="en-GB" sz="20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receives reports from Section 80 Committees and forward these reports together with its recommendations to the council when it cannot dispose of the matter in terms of its delegated powers</a:t>
                      </a:r>
                      <a:endParaRPr lang="en-ZA" sz="20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728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892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27091" y="950559"/>
            <a:ext cx="9878095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F79646">
                    <a:lumMod val="75000"/>
                  </a:srgbClr>
                </a:solidFill>
                <a:latin typeface="Foco"/>
              </a:rPr>
              <a:t>Example of Collective Executive System </a:t>
            </a:r>
            <a:endParaRPr lang="en-GB" sz="2800" dirty="0">
              <a:solidFill>
                <a:srgbClr val="F79646">
                  <a:lumMod val="75000"/>
                </a:srgbClr>
              </a:solidFill>
            </a:endParaRPr>
          </a:p>
          <a:p>
            <a:r>
              <a:rPr lang="en-GB" sz="2800" dirty="0">
                <a:solidFill>
                  <a:srgbClr val="F79646">
                    <a:lumMod val="75000"/>
                  </a:srgbClr>
                </a:solidFill>
              </a:rPr>
              <a:t> </a:t>
            </a:r>
          </a:p>
          <a:p>
            <a:endParaRPr lang="en-GB" sz="28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183" y="1300603"/>
            <a:ext cx="1178416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>
              <a:solidFill>
                <a:prstClr val="black"/>
              </a:solidFill>
            </a:endParaRPr>
          </a:p>
          <a:p>
            <a:pPr algn="ctr"/>
            <a:r>
              <a:rPr lang="en-GB" sz="2400" b="1" u="sng" dirty="0">
                <a:solidFill>
                  <a:prstClr val="black"/>
                </a:solidFill>
              </a:rPr>
              <a:t>The case of all KZN Municipalities: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All </a:t>
            </a:r>
            <a:r>
              <a:rPr lang="en-GB" sz="2400" b="1" u="sng" dirty="0">
                <a:solidFill>
                  <a:prstClr val="black"/>
                </a:solidFill>
              </a:rPr>
              <a:t>KZN</a:t>
            </a:r>
            <a:r>
              <a:rPr lang="en-GB" sz="2400" dirty="0">
                <a:solidFill>
                  <a:prstClr val="black"/>
                </a:solidFill>
              </a:rPr>
              <a:t> municipalities have </a:t>
            </a:r>
            <a:r>
              <a:rPr lang="en-GB" sz="2400" b="1" u="sng" dirty="0">
                <a:solidFill>
                  <a:prstClr val="black"/>
                </a:solidFill>
              </a:rPr>
              <a:t>collective executive system</a:t>
            </a:r>
            <a:r>
              <a:rPr lang="en-GB" sz="2400" dirty="0">
                <a:solidFill>
                  <a:prstClr val="black"/>
                </a:solidFill>
              </a:rPr>
              <a:t> – the key objective, at its introduction, was to have a </a:t>
            </a:r>
            <a:r>
              <a:rPr lang="en-GB" sz="2400" b="1" u="sng" dirty="0">
                <a:solidFill>
                  <a:prstClr val="black"/>
                </a:solidFill>
              </a:rPr>
              <a:t>collective (more inclusive) power-sharing model;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Still has a clear separation between the </a:t>
            </a:r>
            <a:r>
              <a:rPr lang="en-GB" sz="2400" b="1" u="sng" dirty="0">
                <a:solidFill>
                  <a:prstClr val="black"/>
                </a:solidFill>
              </a:rPr>
              <a:t>Legislative and Oversight function of Council</a:t>
            </a:r>
            <a:r>
              <a:rPr lang="en-GB" sz="2400" dirty="0">
                <a:solidFill>
                  <a:prstClr val="black"/>
                </a:solidFill>
              </a:rPr>
              <a:t> and the </a:t>
            </a:r>
            <a:r>
              <a:rPr lang="en-GB" sz="2400" b="1" u="sng" dirty="0">
                <a:solidFill>
                  <a:prstClr val="black"/>
                </a:solidFill>
              </a:rPr>
              <a:t>Executive role of the Executive Committee</a:t>
            </a:r>
            <a:r>
              <a:rPr lang="en-GB" sz="2400" dirty="0">
                <a:solidFill>
                  <a:prstClr val="black"/>
                </a:solidFill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Executive Committee composition allowing </a:t>
            </a:r>
            <a:r>
              <a:rPr lang="en-GB" sz="2400" b="1" u="sng" dirty="0">
                <a:solidFill>
                  <a:prstClr val="black"/>
                </a:solidFill>
              </a:rPr>
              <a:t>all major parties</a:t>
            </a:r>
            <a:r>
              <a:rPr lang="en-GB" sz="2400" dirty="0">
                <a:solidFill>
                  <a:prstClr val="black"/>
                </a:solidFill>
              </a:rPr>
              <a:t>, based on their share of votes, </a:t>
            </a:r>
            <a:r>
              <a:rPr lang="en-GB" sz="2400" b="1" u="sng" dirty="0">
                <a:solidFill>
                  <a:prstClr val="black"/>
                </a:solidFill>
              </a:rPr>
              <a:t>to participate and contribute in the Executive</a:t>
            </a:r>
            <a:r>
              <a:rPr lang="en-GB" sz="2400" dirty="0">
                <a:solidFill>
                  <a:prstClr val="black"/>
                </a:solidFill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u="sng" dirty="0">
                <a:solidFill>
                  <a:prstClr val="black"/>
                </a:solidFill>
              </a:rPr>
              <a:t>Less executive authority</a:t>
            </a:r>
            <a:r>
              <a:rPr lang="en-GB" sz="2400" dirty="0">
                <a:solidFill>
                  <a:prstClr val="black"/>
                </a:solidFill>
              </a:rPr>
              <a:t> in the position of </a:t>
            </a:r>
            <a:r>
              <a:rPr lang="en-GB" sz="2400" b="1" u="sng" dirty="0">
                <a:solidFill>
                  <a:prstClr val="black"/>
                </a:solidFill>
              </a:rPr>
              <a:t>Mayor</a:t>
            </a:r>
            <a:r>
              <a:rPr lang="en-GB" sz="2400" dirty="0">
                <a:solidFill>
                  <a:prstClr val="black"/>
                </a:solidFill>
              </a:rPr>
              <a:t> but more authority in the Executive Committee; and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Collective Executive System </a:t>
            </a:r>
            <a:r>
              <a:rPr lang="en-GB" sz="2400" b="1" u="sng" dirty="0">
                <a:solidFill>
                  <a:prstClr val="black"/>
                </a:solidFill>
              </a:rPr>
              <a:t>enhances stability and sustainability</a:t>
            </a:r>
            <a:r>
              <a:rPr lang="en-GB" sz="2400" dirty="0">
                <a:solidFill>
                  <a:prstClr val="black"/>
                </a:solidFill>
              </a:rPr>
              <a:t> of coalition government – creates structured arrangements to </a:t>
            </a:r>
            <a:r>
              <a:rPr lang="en-GB" sz="2400" b="1" u="sng" dirty="0">
                <a:solidFill>
                  <a:prstClr val="black"/>
                </a:solidFill>
              </a:rPr>
              <a:t>implement, monitor and review</a:t>
            </a:r>
            <a:r>
              <a:rPr lang="en-GB" sz="2400" dirty="0">
                <a:solidFill>
                  <a:prstClr val="black"/>
                </a:solidFill>
              </a:rPr>
              <a:t> the Coalition Agreement. </a:t>
            </a:r>
          </a:p>
        </p:txBody>
      </p:sp>
    </p:spTree>
    <p:extLst>
      <p:ext uri="{BB962C8B-B14F-4D97-AF65-F5344CB8AC3E}">
        <p14:creationId xmlns:p14="http://schemas.microsoft.com/office/powerpoint/2010/main" val="283425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27091" y="950559"/>
            <a:ext cx="9878095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F79646">
                    <a:lumMod val="75000"/>
                  </a:srgbClr>
                </a:solidFill>
                <a:latin typeface="Foco"/>
              </a:rPr>
              <a:t>Key Considerations in Amending to Collective Executive Systems </a:t>
            </a:r>
            <a:endParaRPr lang="en-GB" sz="2800" dirty="0">
              <a:solidFill>
                <a:srgbClr val="F79646">
                  <a:lumMod val="75000"/>
                </a:srgbClr>
              </a:solidFill>
            </a:endParaRPr>
          </a:p>
          <a:p>
            <a:r>
              <a:rPr lang="en-GB" sz="2800" dirty="0">
                <a:solidFill>
                  <a:srgbClr val="F79646">
                    <a:lumMod val="75000"/>
                  </a:srgbClr>
                </a:solidFill>
              </a:rPr>
              <a:t> </a:t>
            </a:r>
          </a:p>
          <a:p>
            <a:endParaRPr lang="en-GB" sz="28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183" y="1300603"/>
            <a:ext cx="1178416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Would require reconfiguration of internal governance arrangements:-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Executive Mayoral position will seize to exist;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Mayoral Committee will be disestablished;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Must appoint the members of the EXCO;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Elect new Mayor from amongst the EXCO;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EXCO would be required to appoint from amongst themselves heads of portfolios.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Standing Rules and Orders would have to be amended;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Delegations of Authority would have to be amended. </a:t>
            </a:r>
          </a:p>
        </p:txBody>
      </p:sp>
    </p:spTree>
    <p:extLst>
      <p:ext uri="{BB962C8B-B14F-4D97-AF65-F5344CB8AC3E}">
        <p14:creationId xmlns:p14="http://schemas.microsoft.com/office/powerpoint/2010/main" val="1556660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4384767-9D9D-864D-A0BA-BDFCD06E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59" y="2736289"/>
            <a:ext cx="10972800" cy="1143000"/>
          </a:xfrm>
        </p:spPr>
        <p:txBody>
          <a:bodyPr>
            <a:noAutofit/>
          </a:bodyPr>
          <a:lstStyle/>
          <a:p>
            <a:r>
              <a:rPr lang="en-GB" sz="3600" dirty="0">
                <a:latin typeface="Foco"/>
              </a:rPr>
              <a:t>INTRODUCE A LEGISLATIVE FRAMEWORK</a:t>
            </a:r>
            <a:endParaRPr lang="en-US" sz="3600" dirty="0">
              <a:latin typeface="Foc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04D4C-DC45-834A-A759-F6658CE957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419F93-20DE-6640-9A86-00327D838A85}"/>
              </a:ext>
            </a:extLst>
          </p:cNvPr>
          <p:cNvSpPr txBox="1">
            <a:spLocks/>
          </p:cNvSpPr>
          <p:nvPr/>
        </p:nvSpPr>
        <p:spPr>
          <a:xfrm>
            <a:off x="726141" y="1465729"/>
            <a:ext cx="10856260" cy="4827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8606" indent="-278606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647" indent="-232172" algn="l" defTabSz="371475" rtl="0" eaLnBrk="1" latinLnBrk="0" hangingPunct="1">
              <a:spcBef>
                <a:spcPct val="20000"/>
              </a:spcBef>
              <a:buFont typeface="Arial"/>
              <a:buChar char="–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371475" rtl="0" eaLnBrk="1" latinLnBrk="0" hangingPunct="1">
              <a:spcBef>
                <a:spcPct val="20000"/>
              </a:spcBef>
              <a:buFont typeface="Arial"/>
              <a:buChar char="–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371475" rtl="0" eaLnBrk="1" latinLnBrk="0" hangingPunct="1">
              <a:spcBef>
                <a:spcPct val="20000"/>
              </a:spcBef>
              <a:buFont typeface="Arial"/>
              <a:buChar char="»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60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4384767-9D9D-864D-A0BA-BDFCD06E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72269"/>
            <a:ext cx="10972800" cy="385762"/>
          </a:xfrm>
        </p:spPr>
        <p:txBody>
          <a:bodyPr>
            <a:noAutofit/>
          </a:bodyPr>
          <a:lstStyle/>
          <a:p>
            <a:pPr lvl="0"/>
            <a:r>
              <a:rPr lang="en-GB" sz="2800" dirty="0">
                <a:latin typeface="Foco"/>
              </a:rPr>
              <a:t>COALITION GOVERNMENTS SINCE 2000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04D4C-DC45-834A-A759-F6658CE957E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419F93-20DE-6640-9A86-00327D838A85}"/>
              </a:ext>
            </a:extLst>
          </p:cNvPr>
          <p:cNvSpPr txBox="1">
            <a:spLocks/>
          </p:cNvSpPr>
          <p:nvPr/>
        </p:nvSpPr>
        <p:spPr>
          <a:xfrm>
            <a:off x="726141" y="1465729"/>
            <a:ext cx="10856260" cy="4827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8606" indent="-278606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647" indent="-232172" algn="l" defTabSz="371475" rtl="0" eaLnBrk="1" latinLnBrk="0" hangingPunct="1">
              <a:spcBef>
                <a:spcPct val="20000"/>
              </a:spcBef>
              <a:buFont typeface="Arial"/>
              <a:buChar char="–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371475" rtl="0" eaLnBrk="1" latinLnBrk="0" hangingPunct="1">
              <a:spcBef>
                <a:spcPct val="20000"/>
              </a:spcBef>
              <a:buFont typeface="Arial"/>
              <a:buChar char="–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371475" rtl="0" eaLnBrk="1" latinLnBrk="0" hangingPunct="1">
              <a:spcBef>
                <a:spcPct val="20000"/>
              </a:spcBef>
              <a:buFont typeface="Arial"/>
              <a:buChar char="»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005256"/>
              </p:ext>
            </p:extLst>
          </p:nvPr>
        </p:nvGraphicFramePr>
        <p:xfrm>
          <a:off x="213360" y="965860"/>
          <a:ext cx="11684000" cy="5436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4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4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362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PROVINCES 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COALITIONS FROM 2000 – 2021 ELECTIONS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785655"/>
                  </a:ext>
                </a:extLst>
              </a:tr>
              <a:tr h="64780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PROVINCES 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</a:rPr>
                        <a:t>2000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</a:rPr>
                        <a:t>2006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</a:rPr>
                        <a:t>2011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</a:rPr>
                        <a:t>2016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2021</a:t>
                      </a:r>
                      <a:endParaRPr lang="en-GB" sz="2000" b="0" dirty="0">
                        <a:solidFill>
                          <a:schemeClr val="accent6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</a:rPr>
                        <a:t>EC –</a:t>
                      </a:r>
                      <a:r>
                        <a:rPr lang="en-GB" sz="2000" b="1" baseline="0" dirty="0">
                          <a:solidFill>
                            <a:schemeClr val="accent6"/>
                          </a:solidFill>
                          <a:effectLst/>
                        </a:rPr>
                        <a:t> 39</a:t>
                      </a:r>
                      <a:endParaRPr lang="en-GB" sz="20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n-GB" sz="2000" b="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n-GB" sz="2000" b="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b="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n-GB" sz="2000" b="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FS – 23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GP – 11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2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4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</a:rPr>
                        <a:t>1</a:t>
                      </a:r>
                      <a:r>
                        <a:rPr lang="en-ZA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LP – 27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2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KZN - 54 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10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9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20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7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lang="en-ZA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</a:rPr>
                        <a:t>5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MP – 20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NC – 31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2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5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3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</a:rPr>
                        <a:t>1</a:t>
                      </a:r>
                      <a:r>
                        <a:rPr lang="en-ZA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NW – 22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3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WC - 30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14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21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12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8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3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Totals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</a:rPr>
                        <a:t>29</a:t>
                      </a:r>
                      <a:endParaRPr lang="en-GB" sz="20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</a:rPr>
                        <a:t>31</a:t>
                      </a:r>
                      <a:endParaRPr lang="en-GB" sz="20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</a:rPr>
                        <a:t>37</a:t>
                      </a:r>
                      <a:endParaRPr lang="en-GB" sz="20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</a:rPr>
                        <a:t>27</a:t>
                      </a:r>
                      <a:endParaRPr lang="en-GB" sz="20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</a:rPr>
                        <a:t>81</a:t>
                      </a:r>
                      <a:endParaRPr lang="en-GB" sz="200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611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27091" y="950559"/>
            <a:ext cx="9878095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F79646">
                    <a:lumMod val="75000"/>
                  </a:srgbClr>
                </a:solidFill>
                <a:latin typeface="Foco"/>
              </a:rPr>
              <a:t>Key Considerations for Legislative Framework </a:t>
            </a:r>
            <a:endParaRPr lang="en-GB" sz="2800" dirty="0">
              <a:solidFill>
                <a:srgbClr val="F79646">
                  <a:lumMod val="75000"/>
                </a:srgbClr>
              </a:solidFill>
            </a:endParaRPr>
          </a:p>
          <a:p>
            <a:r>
              <a:rPr lang="en-GB" sz="2800" dirty="0">
                <a:solidFill>
                  <a:srgbClr val="F79646">
                    <a:lumMod val="75000"/>
                  </a:srgbClr>
                </a:solidFill>
              </a:rPr>
              <a:t> </a:t>
            </a:r>
          </a:p>
          <a:p>
            <a:endParaRPr lang="en-GB" sz="28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915" y="935277"/>
            <a:ext cx="11784169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Amending municipalities with hung councils, where relevant,  from Mayoral Executive System to Collective Executive System;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1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Limit the regularity of Motions of No Confidence – to force focus on functionality of council and service delivery;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1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Formation of Coalitions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Party with highest number of seats to be given first preference to form a coalition, with clear time frames;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Party with highest number of seats be given first preference for the appointment of Mayor (as appointed from the EXCO).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GB" sz="1000" dirty="0">
              <a:solidFill>
                <a:prstClr val="black"/>
              </a:solidFill>
            </a:endParaRP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Opportunities for electoral reform (threshold of full-time vs part-time nature of councillors);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endParaRPr lang="en-GB" sz="1000" dirty="0">
              <a:solidFill>
                <a:prstClr val="black"/>
              </a:solidFill>
            </a:endParaRP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Reforms within the administration (professionalisation).</a:t>
            </a:r>
          </a:p>
          <a:p>
            <a:pPr lvl="1" algn="just"/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89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86386" y="2963591"/>
            <a:ext cx="7077650" cy="139823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3567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4384767-9D9D-864D-A0BA-BDFCD06E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72269"/>
            <a:ext cx="10972800" cy="385762"/>
          </a:xfrm>
        </p:spPr>
        <p:txBody>
          <a:bodyPr>
            <a:noAutofit/>
          </a:bodyPr>
          <a:lstStyle/>
          <a:p>
            <a:pPr lvl="0"/>
            <a:r>
              <a:rPr lang="en-GB" sz="2800" dirty="0">
                <a:latin typeface="Foco"/>
              </a:rPr>
              <a:t>HIGH LEVEL STATE OF COALITIONS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04D4C-DC45-834A-A759-F6658CE957E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419F93-20DE-6640-9A86-00327D838A85}"/>
              </a:ext>
            </a:extLst>
          </p:cNvPr>
          <p:cNvSpPr txBox="1">
            <a:spLocks/>
          </p:cNvSpPr>
          <p:nvPr/>
        </p:nvSpPr>
        <p:spPr>
          <a:xfrm>
            <a:off x="726141" y="1465729"/>
            <a:ext cx="10856260" cy="4827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8606" indent="-278606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647" indent="-232172" algn="l" defTabSz="371475" rtl="0" eaLnBrk="1" latinLnBrk="0" hangingPunct="1">
              <a:spcBef>
                <a:spcPct val="20000"/>
              </a:spcBef>
              <a:buFont typeface="Arial"/>
              <a:buChar char="–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371475" rtl="0" eaLnBrk="1" latinLnBrk="0" hangingPunct="1">
              <a:spcBef>
                <a:spcPct val="20000"/>
              </a:spcBef>
              <a:buFont typeface="Arial"/>
              <a:buChar char="–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371475" rtl="0" eaLnBrk="1" latinLnBrk="0" hangingPunct="1">
              <a:spcBef>
                <a:spcPct val="20000"/>
              </a:spcBef>
              <a:buFont typeface="Arial"/>
              <a:buChar char="»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286954"/>
              </p:ext>
            </p:extLst>
          </p:nvPr>
        </p:nvGraphicFramePr>
        <p:xfrm>
          <a:off x="223520" y="824240"/>
          <a:ext cx="11582400" cy="6025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6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28511275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651941802"/>
                    </a:ext>
                  </a:extLst>
                </a:gridCol>
              </a:tblGrid>
              <a:tr h="63578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PROVINCES 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COALITIONS FROM 2000 – 2021 ELECTIONS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2021 Coalitions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785655"/>
                  </a:ext>
                </a:extLst>
              </a:tr>
              <a:tr h="718002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PROVINCES 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</a:rPr>
                        <a:t>2000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</a:rPr>
                        <a:t>2006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</a:rPr>
                        <a:t>2011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</a:rPr>
                        <a:t>2016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2021</a:t>
                      </a:r>
                      <a:endParaRPr lang="en-GB" sz="2000" b="0" dirty="0">
                        <a:solidFill>
                          <a:schemeClr val="accent6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Stable Coalitions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Unstable Coalitions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</a:rPr>
                        <a:t>EC –</a:t>
                      </a:r>
                      <a:r>
                        <a:rPr lang="en-GB" sz="2000" b="1" baseline="0" dirty="0">
                          <a:solidFill>
                            <a:schemeClr val="accent6"/>
                          </a:solidFill>
                          <a:effectLst/>
                        </a:rPr>
                        <a:t> 39</a:t>
                      </a:r>
                      <a:endParaRPr lang="en-GB" sz="20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n-GB" sz="2000" b="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n-GB" sz="2000" b="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b="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n-GB" sz="2000" b="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FS – 23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GP – 11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2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4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</a:rPr>
                        <a:t>1</a:t>
                      </a:r>
                      <a:r>
                        <a:rPr lang="en-ZA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LP – 27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2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KZN - 54 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10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9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20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7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lang="en-ZA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</a:rPr>
                        <a:t>5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MP – 20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NC – 31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2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5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3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</a:rPr>
                        <a:t>1</a:t>
                      </a:r>
                      <a:r>
                        <a:rPr lang="en-ZA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NW – 22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WC - 30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14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21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12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8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7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  <a:effectLst/>
                        </a:rPr>
                        <a:t>Totals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</a:rPr>
                        <a:t>29</a:t>
                      </a:r>
                      <a:endParaRPr lang="en-GB" sz="20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</a:rPr>
                        <a:t>31</a:t>
                      </a:r>
                      <a:endParaRPr lang="en-GB" sz="20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</a:rPr>
                        <a:t>37</a:t>
                      </a:r>
                      <a:endParaRPr lang="en-GB" sz="20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</a:rPr>
                        <a:t>27</a:t>
                      </a:r>
                      <a:endParaRPr lang="en-GB" sz="20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</a:rPr>
                        <a:t>81</a:t>
                      </a:r>
                      <a:endParaRPr lang="en-GB" sz="200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54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4384767-9D9D-864D-A0BA-BDFCD06E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22729"/>
            <a:ext cx="10972800" cy="1143000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Foco"/>
              </a:rPr>
              <a:t>Key observations on Coalition Governments since 2021 Elections </a:t>
            </a:r>
            <a:endParaRPr lang="en-US" sz="2800" dirty="0">
              <a:latin typeface="Fo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3030" y="1159098"/>
            <a:ext cx="11874321" cy="5357612"/>
          </a:xfrm>
        </p:spPr>
        <p:txBody>
          <a:bodyPr>
            <a:normAutofit/>
          </a:bodyPr>
          <a:lstStyle/>
          <a:p>
            <a:r>
              <a:rPr lang="en-GB" sz="2400" dirty="0">
                <a:cs typeface="Arial" panose="020B0604020202020204" pitchFamily="34" charset="0"/>
              </a:rPr>
              <a:t>Except for Cape Town and Buffalo City Metros, </a:t>
            </a:r>
            <a:r>
              <a:rPr lang="en-GB" sz="2400" b="1" u="sng" dirty="0">
                <a:cs typeface="Arial" panose="020B0604020202020204" pitchFamily="34" charset="0"/>
              </a:rPr>
              <a:t>6 of 8 Metros are governed through coalition governments (5 of 6 already experienced collapse in coalitions)</a:t>
            </a:r>
            <a:r>
              <a:rPr lang="en-GB" sz="2400" dirty="0">
                <a:cs typeface="Arial" panose="020B0604020202020204" pitchFamily="34" charset="0"/>
              </a:rPr>
              <a:t>; </a:t>
            </a:r>
          </a:p>
          <a:p>
            <a:r>
              <a:rPr lang="en-GB" sz="2400" b="1" u="sng" dirty="0">
                <a:cs typeface="Arial" panose="020B0604020202020204" pitchFamily="34" charset="0"/>
              </a:rPr>
              <a:t>Unstable coalitions: -</a:t>
            </a:r>
            <a:r>
              <a:rPr lang="en-GB" sz="2400" dirty="0">
                <a:cs typeface="Arial" panose="020B0604020202020204" pitchFamily="34" charset="0"/>
              </a:rPr>
              <a:t> Less than a year since elections - 12 municipalities have experienced changes in the coalition governments (many more under threat of change in the short term);</a:t>
            </a:r>
            <a:endParaRPr lang="en-GB" sz="2400" b="1" u="sng" dirty="0">
              <a:cs typeface="Arial" panose="020B0604020202020204" pitchFamily="34" charset="0"/>
            </a:endParaRPr>
          </a:p>
          <a:p>
            <a:r>
              <a:rPr lang="en-GB" sz="2400" dirty="0"/>
              <a:t>Instability in coalitions have a severe impact as it </a:t>
            </a:r>
            <a:r>
              <a:rPr lang="en-GB" sz="2400" b="1" u="sng" dirty="0"/>
              <a:t>compromise the municipality’s ability to adopt policies and by-laws, make senior management appointments, or even adopt a budget</a:t>
            </a:r>
            <a:r>
              <a:rPr lang="en-GB" sz="2400" dirty="0"/>
              <a:t>;</a:t>
            </a:r>
          </a:p>
          <a:p>
            <a:r>
              <a:rPr lang="en-GB" sz="2400" dirty="0"/>
              <a:t>Coalition instability ultimately </a:t>
            </a:r>
            <a:r>
              <a:rPr lang="en-GB" sz="2400" b="1" u="sng" dirty="0"/>
              <a:t>compromises the municipal administration’s ability to deliver services</a:t>
            </a:r>
            <a:r>
              <a:rPr lang="en-GB" sz="2400" dirty="0"/>
              <a:t> to local communities;</a:t>
            </a:r>
          </a:p>
          <a:p>
            <a:r>
              <a:rPr lang="en-GB" sz="2400" dirty="0"/>
              <a:t>Coalitions put </a:t>
            </a:r>
            <a:r>
              <a:rPr lang="en-GB" sz="2400" b="1" u="sng" dirty="0"/>
              <a:t>strain on the planning and legislative compliance</a:t>
            </a:r>
            <a:r>
              <a:rPr lang="en-GB" sz="2400" dirty="0"/>
              <a:t>;</a:t>
            </a:r>
          </a:p>
          <a:p>
            <a:r>
              <a:rPr lang="en-GB" sz="2400" b="1" u="sng" dirty="0"/>
              <a:t>Local communities continue to bear</a:t>
            </a:r>
            <a:r>
              <a:rPr lang="en-GB" sz="2400" dirty="0"/>
              <a:t> the brunt of unstable coalition politics.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04D4C-DC45-834A-A759-F6658CE957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419F93-20DE-6640-9A86-00327D838A85}"/>
              </a:ext>
            </a:extLst>
          </p:cNvPr>
          <p:cNvSpPr txBox="1">
            <a:spLocks/>
          </p:cNvSpPr>
          <p:nvPr/>
        </p:nvSpPr>
        <p:spPr>
          <a:xfrm>
            <a:off x="726141" y="1465729"/>
            <a:ext cx="10856260" cy="4827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8606" indent="-278606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647" indent="-232172" algn="l" defTabSz="371475" rtl="0" eaLnBrk="1" latinLnBrk="0" hangingPunct="1">
              <a:spcBef>
                <a:spcPct val="20000"/>
              </a:spcBef>
              <a:buFont typeface="Arial"/>
              <a:buChar char="–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371475" rtl="0" eaLnBrk="1" latinLnBrk="0" hangingPunct="1">
              <a:spcBef>
                <a:spcPct val="20000"/>
              </a:spcBef>
              <a:buFont typeface="Arial"/>
              <a:buChar char="–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371475" rtl="0" eaLnBrk="1" latinLnBrk="0" hangingPunct="1">
              <a:spcBef>
                <a:spcPct val="20000"/>
              </a:spcBef>
              <a:buFont typeface="Arial"/>
              <a:buChar char="»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71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4384767-9D9D-864D-A0BA-BDFCD06E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22729"/>
            <a:ext cx="10972800" cy="1143000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Foco"/>
              </a:rPr>
              <a:t>Problem Statement with Coalition Governments </a:t>
            </a:r>
            <a:endParaRPr lang="en-US" sz="2800" dirty="0">
              <a:latin typeface="Fo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3031" y="1159098"/>
            <a:ext cx="11822806" cy="5133751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400" dirty="0"/>
              <a:t>coalition governments </a:t>
            </a:r>
            <a:r>
              <a:rPr lang="en-GB" sz="2400" b="1" u="sng" dirty="0"/>
              <a:t>have not become institutionalised</a:t>
            </a:r>
            <a:r>
              <a:rPr lang="en-GB" sz="2400" dirty="0"/>
              <a:t>; </a:t>
            </a:r>
          </a:p>
          <a:p>
            <a:pPr algn="just"/>
            <a:endParaRPr lang="en-GB" sz="1000" dirty="0"/>
          </a:p>
          <a:p>
            <a:pPr algn="just"/>
            <a:r>
              <a:rPr lang="en-GB" sz="2400" dirty="0"/>
              <a:t>there are </a:t>
            </a:r>
            <a:r>
              <a:rPr lang="en-GB" sz="2400" b="1" u="sng" dirty="0"/>
              <a:t>no rules in the Constitution or in legislation</a:t>
            </a:r>
            <a:r>
              <a:rPr lang="en-GB" sz="2400" dirty="0"/>
              <a:t> that define the principles, rules, procedures or sanctions that will apply to the political parties (and independent councillors) that attempt to govern together;</a:t>
            </a:r>
          </a:p>
          <a:p>
            <a:pPr algn="just"/>
            <a:endParaRPr lang="en-GB" sz="1000" dirty="0"/>
          </a:p>
          <a:p>
            <a:pPr algn="just"/>
            <a:r>
              <a:rPr lang="en-GB" sz="2400" dirty="0"/>
              <a:t>There are </a:t>
            </a:r>
            <a:r>
              <a:rPr lang="en-GB" sz="2400" b="1" u="sng" dirty="0"/>
              <a:t>no guidelines</a:t>
            </a:r>
            <a:r>
              <a:rPr lang="en-GB" sz="2400" dirty="0"/>
              <a:t> to follow when they enter coalition talks to establish a coalition government; and</a:t>
            </a:r>
          </a:p>
          <a:p>
            <a:pPr algn="just"/>
            <a:endParaRPr lang="en-GB" sz="1000" dirty="0"/>
          </a:p>
          <a:p>
            <a:r>
              <a:rPr lang="en-GB" sz="2400" dirty="0"/>
              <a:t>Coalition agreements -</a:t>
            </a:r>
          </a:p>
          <a:p>
            <a:pPr lvl="1"/>
            <a:r>
              <a:rPr lang="en-GB" sz="2200" dirty="0"/>
              <a:t>are often </a:t>
            </a:r>
            <a:r>
              <a:rPr lang="en-GB" sz="2200" b="1" u="sng" dirty="0"/>
              <a:t>vague</a:t>
            </a:r>
            <a:r>
              <a:rPr lang="en-GB" sz="2200" dirty="0"/>
              <a:t>;</a:t>
            </a:r>
          </a:p>
          <a:p>
            <a:pPr lvl="1"/>
            <a:r>
              <a:rPr lang="en-GB" sz="2200" dirty="0"/>
              <a:t>often do not translate into a </a:t>
            </a:r>
            <a:r>
              <a:rPr lang="en-GB" sz="2200" b="1" u="sng" dirty="0"/>
              <a:t>programme </a:t>
            </a:r>
            <a:r>
              <a:rPr lang="en-GB" sz="2200" dirty="0"/>
              <a:t>for the incoming government;</a:t>
            </a:r>
          </a:p>
          <a:p>
            <a:pPr lvl="1"/>
            <a:r>
              <a:rPr lang="en-GB" sz="2200" dirty="0"/>
              <a:t>are usually </a:t>
            </a:r>
            <a:r>
              <a:rPr lang="en-GB" sz="2200" b="1" u="sng" dirty="0"/>
              <a:t>not tailored </a:t>
            </a:r>
            <a:r>
              <a:rPr lang="en-GB" sz="2200" dirty="0"/>
              <a:t>to the needs of that municipality and its community;</a:t>
            </a:r>
          </a:p>
          <a:p>
            <a:pPr lvl="1"/>
            <a:r>
              <a:rPr lang="en-GB" sz="2200" dirty="0"/>
              <a:t>are often subsequently </a:t>
            </a:r>
            <a:r>
              <a:rPr lang="en-GB" sz="2200" b="1" u="sng" dirty="0"/>
              <a:t>undermined by coalition parties</a:t>
            </a:r>
            <a:r>
              <a:rPr lang="en-GB" sz="2200" dirty="0"/>
              <a:t> in practice; and </a:t>
            </a:r>
          </a:p>
          <a:p>
            <a:pPr lvl="1"/>
            <a:r>
              <a:rPr lang="en-GB" sz="2200" dirty="0"/>
              <a:t>are </a:t>
            </a:r>
            <a:r>
              <a:rPr lang="en-GB" sz="2200" b="1" u="sng" dirty="0"/>
              <a:t>not public</a:t>
            </a:r>
            <a:r>
              <a:rPr lang="en-GB" sz="2200" dirty="0"/>
              <a:t>.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04D4C-DC45-834A-A759-F6658CE957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419F93-20DE-6640-9A86-00327D838A85}"/>
              </a:ext>
            </a:extLst>
          </p:cNvPr>
          <p:cNvSpPr txBox="1">
            <a:spLocks/>
          </p:cNvSpPr>
          <p:nvPr/>
        </p:nvSpPr>
        <p:spPr>
          <a:xfrm>
            <a:off x="726141" y="1465729"/>
            <a:ext cx="10856260" cy="4827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8606" indent="-278606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647" indent="-232172" algn="l" defTabSz="371475" rtl="0" eaLnBrk="1" latinLnBrk="0" hangingPunct="1">
              <a:spcBef>
                <a:spcPct val="20000"/>
              </a:spcBef>
              <a:buFont typeface="Arial"/>
              <a:buChar char="–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371475" rtl="0" eaLnBrk="1" latinLnBrk="0" hangingPunct="1">
              <a:spcBef>
                <a:spcPct val="20000"/>
              </a:spcBef>
              <a:buFont typeface="Arial"/>
              <a:buChar char="–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371475" rtl="0" eaLnBrk="1" latinLnBrk="0" hangingPunct="1">
              <a:spcBef>
                <a:spcPct val="20000"/>
              </a:spcBef>
              <a:buFont typeface="Arial"/>
              <a:buChar char="»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0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04D4C-DC45-834A-A759-F6658CE957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14212" y="901950"/>
            <a:ext cx="9878095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Foco"/>
                <a:ea typeface="+mj-ea"/>
                <a:cs typeface="+mj-cs"/>
              </a:rPr>
              <a:t>Coalition Governments: The SALGA Response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032" y="1159099"/>
            <a:ext cx="1186144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 is a need for </a:t>
            </a:r>
            <a:r>
              <a:rPr kumimoji="0" lang="en-ZA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framework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that can guide political parties and independent councillors on the </a:t>
            </a:r>
            <a:r>
              <a:rPr kumimoji="0" lang="en-ZA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 and sustainability of coalitions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focus of a coalitions framework is to:-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Resolve challenges of instability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and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Encourage </a:t>
            </a:r>
            <a:r>
              <a:rPr kumimoji="0" lang="en-ZA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cooperation in coalitions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SALGA developed a guiding Framework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tabling to political parties. The Guidelines deal with two crucial stages of coalition governments:-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ZA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Coalition formation stage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What happens after a council is declared hung? 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ZA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Coalition governance stage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What is needed to promote stability during the life-cycle of the coalition?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2327" y="5247943"/>
          <a:ext cx="11002851" cy="998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2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8311">
                <a:tc>
                  <a:txBody>
                    <a:bodyPr/>
                    <a:lstStyle/>
                    <a:p>
                      <a:pPr algn="just"/>
                      <a:r>
                        <a:rPr lang="en-ZA" sz="2800" dirty="0">
                          <a:solidFill>
                            <a:schemeClr val="tx1"/>
                          </a:solidFill>
                        </a:rPr>
                        <a:t>NOTE: </a:t>
                      </a:r>
                      <a:r>
                        <a:rPr lang="en-ZA" sz="2800" b="0" dirty="0">
                          <a:solidFill>
                            <a:schemeClr val="tx1"/>
                          </a:solidFill>
                        </a:rPr>
                        <a:t>Coalition Framework to be</a:t>
                      </a:r>
                      <a:r>
                        <a:rPr lang="en-ZA" sz="2800" b="0" baseline="0" dirty="0">
                          <a:solidFill>
                            <a:schemeClr val="tx1"/>
                          </a:solidFill>
                        </a:rPr>
                        <a:t> applicable to hung councils after a </a:t>
                      </a:r>
                      <a:r>
                        <a:rPr lang="en-ZA" sz="2800" b="1" u="sng" baseline="0" dirty="0">
                          <a:solidFill>
                            <a:schemeClr val="tx1"/>
                          </a:solidFill>
                        </a:rPr>
                        <a:t>general election, a by-election or where an existing coalition collapses</a:t>
                      </a:r>
                      <a:r>
                        <a:rPr lang="en-ZA" sz="2800" b="0" baseline="0" dirty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020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71475"/>
            <a:ext cx="10972800" cy="385762"/>
          </a:xfrm>
        </p:spPr>
        <p:txBody>
          <a:bodyPr>
            <a:noAutofit/>
          </a:bodyPr>
          <a:lstStyle/>
          <a:p>
            <a:r>
              <a:rPr lang="en-ZA" sz="2800" dirty="0"/>
              <a:t>SALGA PROPOSALS TO ADDRESS COALITIONS GOVERNMENT WEAKNESSES</a:t>
            </a:r>
            <a:endParaRPr lang="en-GB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</p:nvPr>
        </p:nvGraphicFramePr>
        <p:xfrm>
          <a:off x="609600" y="2044700"/>
          <a:ext cx="10972800" cy="385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04D4C-DC45-834A-A759-F6658CE957E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ADCC7B7B-DBA6-0DB4-0400-ABCE1BC62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742697"/>
              </p:ext>
            </p:extLst>
          </p:nvPr>
        </p:nvGraphicFramePr>
        <p:xfrm>
          <a:off x="609600" y="5425440"/>
          <a:ext cx="3535680" cy="65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680">
                  <a:extLst>
                    <a:ext uri="{9D8B030D-6E8A-4147-A177-3AD203B41FA5}">
                      <a16:colId xmlns:a16="http://schemas.microsoft.com/office/drawing/2014/main" val="2377431231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marL="0" marR="0" lvl="0" indent="0" algn="ctr" defTabSz="3673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dirty="0">
                          <a:solidFill>
                            <a:schemeClr val="accent6"/>
                          </a:solidFill>
                        </a:rPr>
                        <a:t>Immediate</a:t>
                      </a:r>
                      <a:endParaRPr lang="en-GB" sz="2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49122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E2AAAA-C373-27BC-DA4E-FA09B8006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281670"/>
              </p:ext>
            </p:extLst>
          </p:nvPr>
        </p:nvGraphicFramePr>
        <p:xfrm>
          <a:off x="8046720" y="5429409"/>
          <a:ext cx="3535680" cy="56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680">
                  <a:extLst>
                    <a:ext uri="{9D8B030D-6E8A-4147-A177-3AD203B41FA5}">
                      <a16:colId xmlns:a16="http://schemas.microsoft.com/office/drawing/2014/main" val="2377431231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pPr marL="0" marR="0" lvl="0" indent="0" algn="ctr" defTabSz="3673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dirty="0">
                          <a:solidFill>
                            <a:schemeClr val="accent6"/>
                          </a:solidFill>
                        </a:rPr>
                        <a:t>Long Term</a:t>
                      </a:r>
                      <a:endParaRPr lang="en-GB" sz="2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49122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DD1E27C5-4583-5F44-16C9-79AC4426D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924680"/>
              </p:ext>
            </p:extLst>
          </p:nvPr>
        </p:nvGraphicFramePr>
        <p:xfrm>
          <a:off x="4328160" y="5425440"/>
          <a:ext cx="3535680" cy="65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680">
                  <a:extLst>
                    <a:ext uri="{9D8B030D-6E8A-4147-A177-3AD203B41FA5}">
                      <a16:colId xmlns:a16="http://schemas.microsoft.com/office/drawing/2014/main" val="2377431231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marL="0" marR="0" lvl="0" indent="0" algn="ctr" defTabSz="3673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dirty="0">
                          <a:solidFill>
                            <a:schemeClr val="accent6"/>
                          </a:solidFill>
                        </a:rPr>
                        <a:t>Short to Medium</a:t>
                      </a:r>
                      <a:endParaRPr lang="en-GB" sz="2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491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016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4384767-9D9D-864D-A0BA-BDFCD06E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59" y="3008779"/>
            <a:ext cx="10972800" cy="1143000"/>
          </a:xfrm>
        </p:spPr>
        <p:txBody>
          <a:bodyPr>
            <a:noAutofit/>
          </a:bodyPr>
          <a:lstStyle/>
          <a:p>
            <a:r>
              <a:rPr lang="en-GB" sz="3600" dirty="0">
                <a:latin typeface="Foco"/>
              </a:rPr>
              <a:t>ADOPT SALGA COALITIONS FRAMEWORK </a:t>
            </a:r>
            <a:endParaRPr lang="en-US" sz="3600" dirty="0">
              <a:latin typeface="Foc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04D4C-DC45-834A-A759-F6658CE957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419F93-20DE-6640-9A86-00327D838A85}"/>
              </a:ext>
            </a:extLst>
          </p:cNvPr>
          <p:cNvSpPr txBox="1">
            <a:spLocks/>
          </p:cNvSpPr>
          <p:nvPr/>
        </p:nvSpPr>
        <p:spPr>
          <a:xfrm>
            <a:off x="726141" y="1465729"/>
            <a:ext cx="10856260" cy="4827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8606" indent="-278606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647" indent="-232172" algn="l" defTabSz="371475" rtl="0" eaLnBrk="1" latinLnBrk="0" hangingPunct="1">
              <a:spcBef>
                <a:spcPct val="20000"/>
              </a:spcBef>
              <a:buFont typeface="Arial"/>
              <a:buChar char="–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371475" rtl="0" eaLnBrk="1" latinLnBrk="0" hangingPunct="1">
              <a:spcBef>
                <a:spcPct val="20000"/>
              </a:spcBef>
              <a:buFont typeface="Arial"/>
              <a:buChar char="–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371475" rtl="0" eaLnBrk="1" latinLnBrk="0" hangingPunct="1">
              <a:spcBef>
                <a:spcPct val="20000"/>
              </a:spcBef>
              <a:buFont typeface="Arial"/>
              <a:buChar char="»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371475" rtl="0" eaLnBrk="1" latinLnBrk="0" hangingPunct="1">
              <a:spcBef>
                <a:spcPct val="20000"/>
              </a:spcBef>
              <a:buFont typeface="Arial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76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04D4C-DC45-834A-A759-F6658CE957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75576" y="358571"/>
            <a:ext cx="9878095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Foco"/>
                <a:ea typeface="+mj-ea"/>
                <a:cs typeface="+mj-cs"/>
              </a:rPr>
              <a:t>Coalition Formation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67425" y="629740"/>
          <a:ext cx="11784169" cy="6155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0489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Default Theme">
  <a:themeElements>
    <a:clrScheme name="SALGA 1">
      <a:dk1>
        <a:srgbClr val="F06D19"/>
      </a:dk1>
      <a:lt1>
        <a:sysClr val="window" lastClr="FFFFFF"/>
      </a:lt1>
      <a:dk2>
        <a:srgbClr val="C7C9CA"/>
      </a:dk2>
      <a:lt2>
        <a:srgbClr val="D6B758"/>
      </a:lt2>
      <a:accent1>
        <a:srgbClr val="F06D19"/>
      </a:accent1>
      <a:accent2>
        <a:srgbClr val="D6B758"/>
      </a:accent2>
      <a:accent3>
        <a:srgbClr val="8F8E8E"/>
      </a:accent3>
      <a:accent4>
        <a:srgbClr val="C7C9CA"/>
      </a:accent4>
      <a:accent5>
        <a:srgbClr val="FFFFFF"/>
      </a:accent5>
      <a:accent6>
        <a:srgbClr val="000000"/>
      </a:accent6>
      <a:hlink>
        <a:srgbClr val="8F8E8E"/>
      </a:hlink>
      <a:folHlink>
        <a:srgbClr val="C7C9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BP Key Focus Areas_ 11 July 2016 [Read-Only]" id="{756A072A-2630-4E26-A94B-B0BEED7BB4EC}" vid="{AE62CCC5-3FA7-4DAC-8C7B-7225B3C0125F}"/>
    </a:ext>
  </a:extLst>
</a:theme>
</file>

<file path=ppt/theme/theme3.xml><?xml version="1.0" encoding="utf-8"?>
<a:theme xmlns:a="http://schemas.openxmlformats.org/drawingml/2006/main" name="3_Default Theme">
  <a:themeElements>
    <a:clrScheme name="SALGA 1">
      <a:dk1>
        <a:srgbClr val="F06D19"/>
      </a:dk1>
      <a:lt1>
        <a:sysClr val="window" lastClr="FFFFFF"/>
      </a:lt1>
      <a:dk2>
        <a:srgbClr val="C7C9CA"/>
      </a:dk2>
      <a:lt2>
        <a:srgbClr val="D6B758"/>
      </a:lt2>
      <a:accent1>
        <a:srgbClr val="F06D19"/>
      </a:accent1>
      <a:accent2>
        <a:srgbClr val="D6B758"/>
      </a:accent2>
      <a:accent3>
        <a:srgbClr val="8F8E8E"/>
      </a:accent3>
      <a:accent4>
        <a:srgbClr val="C7C9CA"/>
      </a:accent4>
      <a:accent5>
        <a:srgbClr val="FFFFFF"/>
      </a:accent5>
      <a:accent6>
        <a:srgbClr val="000000"/>
      </a:accent6>
      <a:hlink>
        <a:srgbClr val="8F8E8E"/>
      </a:hlink>
      <a:folHlink>
        <a:srgbClr val="C7C9CA"/>
      </a:folHlink>
    </a:clrScheme>
    <a:fontScheme name="Personalizzato 5">
      <a:majorFont>
        <a:latin typeface="Foco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BP Key Focus Areas_ 11 July 2016 [Read-Only]" id="{756A072A-2630-4E26-A94B-B0BEED7BB4EC}" vid="{AE62CCC5-3FA7-4DAC-8C7B-7225B3C0125F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Default Theme">
  <a:themeElements>
    <a:clrScheme name="SALGA 1">
      <a:dk1>
        <a:srgbClr val="F06D19"/>
      </a:dk1>
      <a:lt1>
        <a:sysClr val="window" lastClr="FFFFFF"/>
      </a:lt1>
      <a:dk2>
        <a:srgbClr val="C7C9CA"/>
      </a:dk2>
      <a:lt2>
        <a:srgbClr val="D6B758"/>
      </a:lt2>
      <a:accent1>
        <a:srgbClr val="F06D19"/>
      </a:accent1>
      <a:accent2>
        <a:srgbClr val="D6B758"/>
      </a:accent2>
      <a:accent3>
        <a:srgbClr val="8F8E8E"/>
      </a:accent3>
      <a:accent4>
        <a:srgbClr val="C7C9CA"/>
      </a:accent4>
      <a:accent5>
        <a:srgbClr val="FFFFFF"/>
      </a:accent5>
      <a:accent6>
        <a:srgbClr val="000000"/>
      </a:accent6>
      <a:hlink>
        <a:srgbClr val="8F8E8E"/>
      </a:hlink>
      <a:folHlink>
        <a:srgbClr val="C7C9CA"/>
      </a:folHlink>
    </a:clrScheme>
    <a:fontScheme name="Personalizzato 5">
      <a:majorFont>
        <a:latin typeface="Foco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BP Key Focus Areas_ 11 July 2016 [Read-Only]" id="{756A072A-2630-4E26-A94B-B0BEED7BB4EC}" vid="{AE62CCC5-3FA7-4DAC-8C7B-7225B3C0125F}"/>
    </a:ext>
  </a:extLst>
</a:theme>
</file>

<file path=ppt/theme/theme6.xml><?xml version="1.0" encoding="utf-8"?>
<a:theme xmlns:a="http://schemas.openxmlformats.org/drawingml/2006/main" name="5_Default Theme">
  <a:themeElements>
    <a:clrScheme name="SALGA 1">
      <a:dk1>
        <a:srgbClr val="F06D19"/>
      </a:dk1>
      <a:lt1>
        <a:sysClr val="window" lastClr="FFFFFF"/>
      </a:lt1>
      <a:dk2>
        <a:srgbClr val="C7C9CA"/>
      </a:dk2>
      <a:lt2>
        <a:srgbClr val="D6B758"/>
      </a:lt2>
      <a:accent1>
        <a:srgbClr val="F06D19"/>
      </a:accent1>
      <a:accent2>
        <a:srgbClr val="D6B758"/>
      </a:accent2>
      <a:accent3>
        <a:srgbClr val="8F8E8E"/>
      </a:accent3>
      <a:accent4>
        <a:srgbClr val="C7C9CA"/>
      </a:accent4>
      <a:accent5>
        <a:srgbClr val="FFFFFF"/>
      </a:accent5>
      <a:accent6>
        <a:srgbClr val="000000"/>
      </a:accent6>
      <a:hlink>
        <a:srgbClr val="8F8E8E"/>
      </a:hlink>
      <a:folHlink>
        <a:srgbClr val="C7C9CA"/>
      </a:folHlink>
    </a:clrScheme>
    <a:fontScheme name="Personalizzato 5">
      <a:majorFont>
        <a:latin typeface="Foco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BP Key Focus Areas_ 11 July 2016 [Read-Only]" id="{756A072A-2630-4E26-A94B-B0BEED7BB4EC}" vid="{AE62CCC5-3FA7-4DAC-8C7B-7225B3C0125F}"/>
    </a:ext>
  </a:extLst>
</a:theme>
</file>

<file path=ppt/theme/theme7.xml><?xml version="1.0" encoding="utf-8"?>
<a:theme xmlns:a="http://schemas.openxmlformats.org/drawingml/2006/main" name="6_Default Theme">
  <a:themeElements>
    <a:clrScheme name="SALGA 1">
      <a:dk1>
        <a:srgbClr val="F06D19"/>
      </a:dk1>
      <a:lt1>
        <a:sysClr val="window" lastClr="FFFFFF"/>
      </a:lt1>
      <a:dk2>
        <a:srgbClr val="C7C9CA"/>
      </a:dk2>
      <a:lt2>
        <a:srgbClr val="D6B758"/>
      </a:lt2>
      <a:accent1>
        <a:srgbClr val="F06D19"/>
      </a:accent1>
      <a:accent2>
        <a:srgbClr val="D6B758"/>
      </a:accent2>
      <a:accent3>
        <a:srgbClr val="8F8E8E"/>
      </a:accent3>
      <a:accent4>
        <a:srgbClr val="C7C9CA"/>
      </a:accent4>
      <a:accent5>
        <a:srgbClr val="FFFFFF"/>
      </a:accent5>
      <a:accent6>
        <a:srgbClr val="000000"/>
      </a:accent6>
      <a:hlink>
        <a:srgbClr val="8F8E8E"/>
      </a:hlink>
      <a:folHlink>
        <a:srgbClr val="C7C9CA"/>
      </a:folHlink>
    </a:clrScheme>
    <a:fontScheme name="Personalizzato 5">
      <a:majorFont>
        <a:latin typeface="Foco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BP Key Focus Areas_ 11 July 2016 [Read-Only]" id="{756A072A-2630-4E26-A94B-B0BEED7BB4EC}" vid="{AE62CCC5-3FA7-4DAC-8C7B-7225B3C0125F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18222</TotalTime>
  <Words>1612</Words>
  <Application>Microsoft Office PowerPoint</Application>
  <PresentationFormat>Widescreen</PresentationFormat>
  <Paragraphs>338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Calibri</vt:lpstr>
      <vt:lpstr>Foco</vt:lpstr>
      <vt:lpstr>Foco Black</vt:lpstr>
      <vt:lpstr>Segoe UI</vt:lpstr>
      <vt:lpstr>Times New Roman</vt:lpstr>
      <vt:lpstr>1_Office Theme</vt:lpstr>
      <vt:lpstr>2_Default Theme</vt:lpstr>
      <vt:lpstr>3_Default Theme</vt:lpstr>
      <vt:lpstr>2_Office Theme</vt:lpstr>
      <vt:lpstr>4_Default Theme</vt:lpstr>
      <vt:lpstr>5_Default Theme</vt:lpstr>
      <vt:lpstr>6_Default Theme</vt:lpstr>
      <vt:lpstr>PowerPoint Presentation</vt:lpstr>
      <vt:lpstr>COALITION GOVERNMENTS SINCE 2000 </vt:lpstr>
      <vt:lpstr>HIGH LEVEL STATE OF COALITIONS </vt:lpstr>
      <vt:lpstr>Key observations on Coalition Governments since 2021 Elections </vt:lpstr>
      <vt:lpstr>Problem Statement with Coalition Governments </vt:lpstr>
      <vt:lpstr>PowerPoint Presentation</vt:lpstr>
      <vt:lpstr>SALGA PROPOSALS TO ADDRESS COALITIONS GOVERNMENT WEAKNESSES</vt:lpstr>
      <vt:lpstr>ADOPT SALGA COALITIONS FRAMEWORK </vt:lpstr>
      <vt:lpstr>PowerPoint Presentation</vt:lpstr>
      <vt:lpstr>PowerPoint Presentation</vt:lpstr>
      <vt:lpstr>REVIEWING Section 12 municipal establishment Notices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INTRODUCE A LEGISLATIVE FRAMEWORK</vt:lpstr>
      <vt:lpstr>PowerPoint Presentation</vt:lpstr>
      <vt:lpstr>Thank You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CLUSTER: PROPOSED INTERVENTIONS FOR THE 2021/22 FINANCIAL YEAR</dc:title>
  <dc:creator>L Joel</dc:creator>
  <cp:lastModifiedBy>Sello E. Marokane</cp:lastModifiedBy>
  <cp:revision>277</cp:revision>
  <dcterms:created xsi:type="dcterms:W3CDTF">2021-02-21T09:29:52Z</dcterms:created>
  <dcterms:modified xsi:type="dcterms:W3CDTF">2023-07-20T05:14:44Z</dcterms:modified>
</cp:coreProperties>
</file>